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 id="2147483660" r:id="rId5"/>
  </p:sldMasterIdLst>
  <p:notesMasterIdLst>
    <p:notesMasterId r:id="rId131"/>
  </p:notesMasterIdLst>
  <p:sldIdLst>
    <p:sldId id="256" r:id="rId6"/>
    <p:sldId id="273" r:id="rId7"/>
    <p:sldId id="358" r:id="rId8"/>
    <p:sldId id="302" r:id="rId9"/>
    <p:sldId id="298" r:id="rId10"/>
    <p:sldId id="299" r:id="rId11"/>
    <p:sldId id="310" r:id="rId12"/>
    <p:sldId id="311" r:id="rId13"/>
    <p:sldId id="317" r:id="rId14"/>
    <p:sldId id="312" r:id="rId15"/>
    <p:sldId id="314" r:id="rId16"/>
    <p:sldId id="313" r:id="rId17"/>
    <p:sldId id="315" r:id="rId18"/>
    <p:sldId id="318" r:id="rId19"/>
    <p:sldId id="319" r:id="rId20"/>
    <p:sldId id="301" r:id="rId21"/>
    <p:sldId id="356" r:id="rId22"/>
    <p:sldId id="333" r:id="rId23"/>
    <p:sldId id="334" r:id="rId24"/>
    <p:sldId id="354" r:id="rId25"/>
    <p:sldId id="335" r:id="rId26"/>
    <p:sldId id="336" r:id="rId27"/>
    <p:sldId id="337" r:id="rId28"/>
    <p:sldId id="338" r:id="rId29"/>
    <p:sldId id="339" r:id="rId30"/>
    <p:sldId id="340" r:id="rId31"/>
    <p:sldId id="344" r:id="rId32"/>
    <p:sldId id="341" r:id="rId33"/>
    <p:sldId id="345" r:id="rId34"/>
    <p:sldId id="346" r:id="rId35"/>
    <p:sldId id="348" r:id="rId36"/>
    <p:sldId id="349" r:id="rId37"/>
    <p:sldId id="350" r:id="rId38"/>
    <p:sldId id="351" r:id="rId39"/>
    <p:sldId id="357" r:id="rId40"/>
    <p:sldId id="353" r:id="rId41"/>
    <p:sldId id="355" r:id="rId42"/>
    <p:sldId id="303" r:id="rId43"/>
    <p:sldId id="276" r:id="rId44"/>
    <p:sldId id="277" r:id="rId45"/>
    <p:sldId id="274" r:id="rId46"/>
    <p:sldId id="278" r:id="rId47"/>
    <p:sldId id="279" r:id="rId48"/>
    <p:sldId id="280" r:id="rId49"/>
    <p:sldId id="291" r:id="rId50"/>
    <p:sldId id="281" r:id="rId51"/>
    <p:sldId id="284" r:id="rId52"/>
    <p:sldId id="286" r:id="rId53"/>
    <p:sldId id="287" r:id="rId54"/>
    <p:sldId id="288" r:id="rId55"/>
    <p:sldId id="285" r:id="rId56"/>
    <p:sldId id="359" r:id="rId57"/>
    <p:sldId id="373" r:id="rId58"/>
    <p:sldId id="374" r:id="rId59"/>
    <p:sldId id="321" r:id="rId60"/>
    <p:sldId id="375" r:id="rId61"/>
    <p:sldId id="376" r:id="rId62"/>
    <p:sldId id="377" r:id="rId63"/>
    <p:sldId id="326" r:id="rId64"/>
    <p:sldId id="378" r:id="rId65"/>
    <p:sldId id="379" r:id="rId66"/>
    <p:sldId id="380" r:id="rId67"/>
    <p:sldId id="416" r:id="rId68"/>
    <p:sldId id="417" r:id="rId69"/>
    <p:sldId id="418" r:id="rId70"/>
    <p:sldId id="381" r:id="rId71"/>
    <p:sldId id="420" r:id="rId72"/>
    <p:sldId id="382" r:id="rId73"/>
    <p:sldId id="419" r:id="rId74"/>
    <p:sldId id="383" r:id="rId75"/>
    <p:sldId id="384" r:id="rId76"/>
    <p:sldId id="385" r:id="rId77"/>
    <p:sldId id="386" r:id="rId78"/>
    <p:sldId id="387" r:id="rId79"/>
    <p:sldId id="388" r:id="rId80"/>
    <p:sldId id="389" r:id="rId81"/>
    <p:sldId id="390" r:id="rId82"/>
    <p:sldId id="393" r:id="rId83"/>
    <p:sldId id="392" r:id="rId84"/>
    <p:sldId id="391" r:id="rId85"/>
    <p:sldId id="400" r:id="rId86"/>
    <p:sldId id="399" r:id="rId87"/>
    <p:sldId id="398" r:id="rId88"/>
    <p:sldId id="421" r:id="rId89"/>
    <p:sldId id="397" r:id="rId90"/>
    <p:sldId id="396" r:id="rId91"/>
    <p:sldId id="413" r:id="rId92"/>
    <p:sldId id="395" r:id="rId93"/>
    <p:sldId id="394" r:id="rId94"/>
    <p:sldId id="408" r:id="rId95"/>
    <p:sldId id="407" r:id="rId96"/>
    <p:sldId id="406" r:id="rId97"/>
    <p:sldId id="414" r:id="rId98"/>
    <p:sldId id="405" r:id="rId99"/>
    <p:sldId id="404" r:id="rId100"/>
    <p:sldId id="403" r:id="rId101"/>
    <p:sldId id="402" r:id="rId102"/>
    <p:sldId id="401" r:id="rId103"/>
    <p:sldId id="431" r:id="rId104"/>
    <p:sldId id="412" r:id="rId105"/>
    <p:sldId id="411" r:id="rId106"/>
    <p:sldId id="410" r:id="rId107"/>
    <p:sldId id="426" r:id="rId108"/>
    <p:sldId id="409" r:id="rId109"/>
    <p:sldId id="415" r:id="rId110"/>
    <p:sldId id="422" r:id="rId111"/>
    <p:sldId id="423" r:id="rId112"/>
    <p:sldId id="424" r:id="rId113"/>
    <p:sldId id="425" r:id="rId114"/>
    <p:sldId id="308" r:id="rId115"/>
    <p:sldId id="361" r:id="rId116"/>
    <p:sldId id="362" r:id="rId117"/>
    <p:sldId id="364" r:id="rId118"/>
    <p:sldId id="363" r:id="rId119"/>
    <p:sldId id="365" r:id="rId120"/>
    <p:sldId id="366" r:id="rId121"/>
    <p:sldId id="367" r:id="rId122"/>
    <p:sldId id="368" r:id="rId123"/>
    <p:sldId id="372" r:id="rId124"/>
    <p:sldId id="369" r:id="rId125"/>
    <p:sldId id="370" r:id="rId126"/>
    <p:sldId id="371" r:id="rId127"/>
    <p:sldId id="430" r:id="rId128"/>
    <p:sldId id="429" r:id="rId129"/>
    <p:sldId id="428" r:id="rId130"/>
  </p:sldIdLst>
  <p:sldSz cx="9753600" cy="7315200"/>
  <p:notesSz cx="6858000" cy="9144000"/>
  <p:embeddedFontLst>
    <p:embeddedFont>
      <p:font typeface="Calibri" panose="020F0502020204030204" pitchFamily="34" charset="0"/>
      <p:regular r:id="rId132"/>
      <p:bold r:id="rId133"/>
      <p:italic r:id="rId134"/>
      <p:boldItalic r:id="rId135"/>
    </p:embeddedFont>
    <p:embeddedFont>
      <p:font typeface="DM Sans" pitchFamily="2" charset="0"/>
      <p:regular r:id="rId136"/>
      <p:bold r:id="rId137"/>
      <p:italic r:id="rId138"/>
      <p:boldItalic r:id="rId139"/>
    </p:embeddedFont>
    <p:embeddedFont>
      <p:font typeface="DM Sans Bold" pitchFamily="2" charset="0"/>
      <p:bold r:id="rId140"/>
    </p:embeddedFont>
    <p:embeddedFont>
      <p:font typeface="Inter" panose="020B0604020202020204" charset="0"/>
      <p:regular r:id="rId141"/>
    </p:embeddedFont>
    <p:embeddedFont>
      <p:font typeface="Inter Bold" panose="020B0604020202020204" charset="0"/>
      <p:regular r:id="rId142"/>
      <p:bold r:id="rId1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C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D0CA1D-3AE3-2214-1E99-9CCB348BCD6C}" v="33" dt="2023-06-17T12:37:17.662"/>
    <p1510:client id="{1019C4E2-8632-0A4D-8209-7DB6FDE686F4}" v="679" dt="2023-06-17T15:39:51.815"/>
    <p1510:client id="{2779EB93-C729-2F48-8785-99CF3CA90EC0}" v="222" vWet="6266" dt="2023-06-16T15:49:52.839"/>
    <p1510:client id="{733C3A4D-246B-A8C2-A3DA-EDD02A1FB095}" v="315" dt="2023-06-17T03:54:59.666"/>
    <p1510:client id="{87AD46D6-CB0E-14B3-4225-CBE48EFF1366}" v="203" dt="2023-06-17T17:20:22.123"/>
    <p1510:client id="{ACEE208F-D1CA-9C24-FEA1-13DDE3F9ADC1}" v="46" dt="2023-06-17T04:37:29.299"/>
    <p1510:client id="{C9973D22-9241-76F8-6F9A-53F5C08FCBD6}" v="1147" dt="2023-06-16T19:34:01.402"/>
    <p1510:client id="{D97039A2-F17A-2329-19BB-EBCD3EB3A0A8}" v="2" dt="2023-06-17T00:41:23.1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58"/>
  </p:normalViewPr>
  <p:slideViewPr>
    <p:cSldViewPr snapToGrid="0">
      <p:cViewPr varScale="1">
        <p:scale>
          <a:sx n="108" d="100"/>
          <a:sy n="108" d="100"/>
        </p:scale>
        <p:origin x="1800" y="6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font" Target="fonts/font7.fntdata"/><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font" Target="fonts/font3.fntdata"/><Relationship Id="rId139" Type="http://schemas.openxmlformats.org/officeDocument/2006/relationships/font" Target="fonts/font8.fntdata"/><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font" Target="fonts/font9.fntdata"/><Relationship Id="rId14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font" Target="fonts/font4.fntdata"/><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font" Target="fonts/font10.fntdata"/><Relationship Id="rId146"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notesMaster" Target="notesMasters/notesMaster1.xml"/><Relationship Id="rId136" Type="http://schemas.openxmlformats.org/officeDocument/2006/relationships/font" Target="fonts/font5.fntdata"/><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font" Target="fonts/font11.fntdata"/><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font" Target="fonts/font6.fntdata"/><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font" Target="fonts/font1.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font" Target="fonts/font12.fntdata"/><Relationship Id="rId14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font" Target="fonts/font2.fntdata"/><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0T07:01:54.663"/>
    </inkml:context>
    <inkml:brush xml:id="br0">
      <inkml:brushProperty name="width" value="0.05" units="cm"/>
      <inkml:brushProperty name="height" value="0.05" units="cm"/>
      <inkml:brushProperty name="color" value="#E71224"/>
    </inkml:brush>
  </inkml:definitions>
  <inkml:trace contextRef="#ctx0" brushRef="#br0">1 0 24575,'2'1'0,"1"-1"0,0 1 0,0-1 0,0 1 0,-1 0 0,1 0 0,0 0 0,-1 1 0,1 0 0,-1-1 0,0 1 0,0-1 0,1 1 0,-1 0 0,0 1 0,2 2 0,31 41 0,-28-35 0,5 9 0,-1 0 0,0 1 0,-2-1 0,7 25 0,-2-9 0,39 74 0,-17-38 0,112 205 0,-138-258 0,-1-2 0,12 39 0,-14-37 0,-1-2 0,2 0 0,18 32 0,68 78 0,-26-10 0,-39-73 0,33 51 0,76 89 0,-6-13 0,32 43 0,-136-178 0,-21-25 0,0-1 0,1 1 0,9 8 0,0-1 0,-1 2 0,0-1 0,-1 2 0,18 38 0,-14-29 0,27 40 0,25 44 0,-34-59 0,-14-20 0,0-2 0,33 35 0,-29-36 0,36 54 0,-6-8 0,-16-17 0,-30-41 0,1-2 0,21 23 0,-27-33 0,0 1 0,-1-2 0,0 2 0,0-1 0,6 17 0,14 27 0,2-11 0,-15-21 0,0-2 0,26 28 0,-22-26 28,-1-1 0,-1 2 0,19 34 0,-22-35-324,1 0 1,-1-1 0,3 1-1,21 22 1,-21-29-6531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0T07:01:57.326"/>
    </inkml:context>
    <inkml:brush xml:id="br0">
      <inkml:brushProperty name="width" value="0.05" units="cm"/>
      <inkml:brushProperty name="height" value="0.05" units="cm"/>
      <inkml:brushProperty name="color" value="#E71224"/>
    </inkml:brush>
  </inkml:definitions>
  <inkml:trace contextRef="#ctx0" brushRef="#br0">1 2894 24575,'5'-2'0,"2"0"0,-2-1 0,1-1 0,-1 1 0,0-1 0,1 0 0,-2 0 0,2 0 0,7-10 0,-5 5 0,10-9 0,-1-1 0,20-28 0,14-20 0,152-178 0,-167 196 0,-22 27 0,0 2 0,2 0 0,2 1 0,26-25 0,-32 33 0,-1 0 0,-1-2 0,0 1 0,13-21 0,7-9 0,1 1 0,55-63 0,-60 72 0,7-8 0,-13 21 0,-1-1 0,17-24 0,17-17 0,61-73 0,-71 81 0,57-54 0,-12 12 0,-54 57 0,120-130 0,4 14 0,-128 119 0,-25 28 0,-1 1 0,1 0 0,0 0 0,0 0 0,1 2 0,-1-1 0,1 0 0,8-4 0,10-7 0,-2 0 0,-1-1 0,1-1 0,30-35 0,25-21 0,-5 10 0,52-40 0,-50 41 0,115-124 0,-72 66 0,-50 67 0,-5-5 0,-58 53 12,2 2 0,-2 0 0,2-1-1,-1 1 1,0 1 0,12-7 0,-13 8-124,0 0 1,0-1 0,1 0-1,-2 1 1,1-1-1,0 0 1,0-1 0,-1 0-1,0 1 1,1-2 0,-1 2-1,4-9 1,0-6-6715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0T07:02:04.815"/>
    </inkml:context>
    <inkml:brush xml:id="br0">
      <inkml:brushProperty name="width" value="0.05" units="cm"/>
      <inkml:brushProperty name="height" value="0.05" units="cm"/>
      <inkml:brushProperty name="color" value="#008C3A"/>
    </inkml:brush>
  </inkml:definitions>
  <inkml:trace contextRef="#ctx0" brushRef="#br0">1 1800 24575,'0'35'0,"1"-1"0,2 0 0,11 50 0,-1-17 0,-9-41 0,1 0 0,2 0 0,0-1 0,1-1 0,17 34 0,-6-24 0,-12-17 0,1 0 0,1-2 0,2 1 0,-1-1 0,2 0 0,17 17 0,-25-28 0,0 1 0,0-1 0,0 1 0,0 1 0,-1 0 0,6 8 0,4 10 0,-13-23 0,1-1 0,-1 1 0,0 0 0,1-1 0,-1 1 0,1-1 0,-1 1 0,1-1 0,-1 1 0,1-1 0,-1 0 0,1 1 0,-1-1 0,1 0 0,-1 1 0,1-1 0,0 0 0,-1 0 0,1 1 0,0-1 0,-1 0 0,2 0 0,-1 0 0,-1 0 0,1 0 0,0 0 0,-1 0 0,1 0 0,0 0 0,-1 0 0,1 0 0,0 0 0,-1-1 0,1 1 0,-1 0 0,1 0 0,0-1 0,-1 1 0,1-1 0,-1 1 0,1 0 0,-1-1 0,1 1 0,-1-1 0,1 1 0,-1-1 0,1 1 0,-1-1 0,0 1 0,1-2 0,22-37 0,-19 29 0,2-4 0,0-2 0,0 1 0,-2-1 0,0 0 0,-1 0 0,1-18 0,-1 14 0,0 1 0,1 0 0,11-31 0,11-24 0,-19 49 0,2 0 0,1 1 0,18-31 0,45-93 0,-2 16 0,-66 125 0,0-2 0,0 2 0,0-1 0,2 1 0,7-8 0,11-12 0,11-16 0,1 1 0,47-38 0,-42 41 0,51-40 0,-75 64 0,0-1 0,22-26 0,23-19 0,-52 52 0,0-1 0,1 0 0,-1 0 0,-1-1 0,17-21 0,-16 20 0,0-2 0,0 2 0,2 1 0,18-16 0,-13 12 0,26-28 0,57-59 0,-3 5 0,-32 32 0,-48 50 0,-2 0 0,0-1 0,27-37 0,-33 41 0,0 1 0,0-2 0,2 3 0,23-20 0,-19 16 0,0 1 0,14-18 0,64-65 0,-25 27 0,6 8 0,-40 29 0,-23 22 0,-2 0 0,16-17 0,-9 9 0,0-1 0,2 3 0,22-19 0,28-24 0,-41 31-1365,-14 17-5461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0T07:02:07.205"/>
    </inkml:context>
    <inkml:brush xml:id="br0">
      <inkml:brushProperty name="width" value="0.05" units="cm"/>
      <inkml:brushProperty name="height" value="0.05" units="cm"/>
      <inkml:brushProperty name="color" value="#008C3A"/>
    </inkml:brush>
  </inkml:definitions>
  <inkml:trace contextRef="#ctx0" brushRef="#br0">1 1723 24575,'-1'38'0,"2"0"0,2-1 0,1 1 0,11 44 0,17 10 0,-6-22 0,1 2 0,-17-47 0,14 50 0,-17-43 0,1 0 0,2 0 0,2-1 0,0-1 0,18 31 0,-30-60 0,0-1 0,0 0 0,1 0 0,-1 0 0,0 1 0,0-1 0,0 0 0,0 0 0,0 0 0,0 0 0,1 1 0,-1-1 0,0 0 0,0 0 0,0 0 0,0 0 0,1 0 0,-1 0 0,0 0 0,0 0 0,0 0 0,1 1 0,-1-1 0,0 0 0,0 0 0,0 0 0,1 0 0,-1 0 0,0 0 0,0 0 0,1 0 0,-1 0 0,0 0 0,0-1 0,0 1 0,1 0 0,-1 0 0,0 0 0,0 0 0,0 0 0,8-9 0,2-13 0,3-34 0,7-71 0,-15 89 0,1 10 0,0 1 0,12-29 0,7-30 0,-19 63 0,1 1 0,1-1 0,15-27 0,-13 29 0,0-2 0,11-43 0,-9 27 0,31-74 0,-38 100 0,1 2 0,0 0 0,0 0 0,14-17 0,-12 19 0,-1-1 0,0 0 0,9-21 0,-10 20 0,0 0 0,1 1 0,0-1 0,11-11 0,19-31 0,57-106 0,-24 51 0,-27 45 0,-6-5 0,-29 51 0,0 1 0,2 0 0,-1 1 0,2 0 0,12-14 0,-18 23 0,0-1 0,0-1 0,0 1 0,-1-1 0,5-11 0,11-18 0,4-5 0,-14 25 0,0 0 0,2 0 0,20-24 0,-26 35 0,-1-1 0,0 0 0,-1-1 0,0 1 0,0-1 0,4-11 0,16-28 0,30-46 0,-40 65 0,2 0 0,34-44 0,-25 39 0,26-46 0,-32 49 0,17-31 0,-18 29 0,36-49 0,-33 47-1365,-14 17-5461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61295E-7C5B-A94D-9B30-4D60C7693E00}" type="datetimeFigureOut">
              <a:rPr lang="en-TH" smtClean="0"/>
              <a:t>06/18/2023</a:t>
            </a:fld>
            <a:endParaRPr lang="en-TH"/>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T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DB173C-52A3-D843-8981-BAE78DE6F838}" type="slidenum">
              <a:rPr lang="en-TH" smtClean="0"/>
              <a:t>‹#›</a:t>
            </a:fld>
            <a:endParaRPr lang="en-TH"/>
          </a:p>
        </p:txBody>
      </p:sp>
    </p:spTree>
    <p:extLst>
      <p:ext uri="{BB962C8B-B14F-4D97-AF65-F5344CB8AC3E}">
        <p14:creationId xmlns:p14="http://schemas.microsoft.com/office/powerpoint/2010/main" val="2396299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a:p>
        </p:txBody>
      </p:sp>
      <p:sp>
        <p:nvSpPr>
          <p:cNvPr id="4" name="Slide Number Placeholder 3"/>
          <p:cNvSpPr>
            <a:spLocks noGrp="1"/>
          </p:cNvSpPr>
          <p:nvPr>
            <p:ph type="sldNum" sz="quarter" idx="5"/>
          </p:nvPr>
        </p:nvSpPr>
        <p:spPr/>
        <p:txBody>
          <a:bodyPr/>
          <a:lstStyle/>
          <a:p>
            <a:fld id="{52DB173C-52A3-D843-8981-BAE78DE6F838}" type="slidenum">
              <a:rPr lang="en-TH" smtClean="0"/>
              <a:t>80</a:t>
            </a:fld>
            <a:endParaRPr lang="en-TH"/>
          </a:p>
        </p:txBody>
      </p:sp>
    </p:spTree>
    <p:extLst>
      <p:ext uri="{BB962C8B-B14F-4D97-AF65-F5344CB8AC3E}">
        <p14:creationId xmlns:p14="http://schemas.microsoft.com/office/powerpoint/2010/main" val="1204216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a:p>
        </p:txBody>
      </p:sp>
      <p:sp>
        <p:nvSpPr>
          <p:cNvPr id="4" name="Slide Number Placeholder 3"/>
          <p:cNvSpPr>
            <a:spLocks noGrp="1"/>
          </p:cNvSpPr>
          <p:nvPr>
            <p:ph type="sldNum" sz="quarter" idx="5"/>
          </p:nvPr>
        </p:nvSpPr>
        <p:spPr/>
        <p:txBody>
          <a:bodyPr/>
          <a:lstStyle/>
          <a:p>
            <a:fld id="{52DB173C-52A3-D843-8981-BAE78DE6F838}" type="slidenum">
              <a:rPr lang="en-TH" smtClean="0"/>
              <a:t>86</a:t>
            </a:fld>
            <a:endParaRPr lang="en-TH"/>
          </a:p>
        </p:txBody>
      </p:sp>
    </p:spTree>
    <p:extLst>
      <p:ext uri="{BB962C8B-B14F-4D97-AF65-F5344CB8AC3E}">
        <p14:creationId xmlns:p14="http://schemas.microsoft.com/office/powerpoint/2010/main" val="1662242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a:p>
        </p:txBody>
      </p:sp>
      <p:sp>
        <p:nvSpPr>
          <p:cNvPr id="4" name="Slide Number Placeholder 3"/>
          <p:cNvSpPr>
            <a:spLocks noGrp="1"/>
          </p:cNvSpPr>
          <p:nvPr>
            <p:ph type="sldNum" sz="quarter" idx="5"/>
          </p:nvPr>
        </p:nvSpPr>
        <p:spPr/>
        <p:txBody>
          <a:bodyPr/>
          <a:lstStyle/>
          <a:p>
            <a:fld id="{52DB173C-52A3-D843-8981-BAE78DE6F838}" type="slidenum">
              <a:rPr lang="en-TH" smtClean="0"/>
              <a:t>92</a:t>
            </a:fld>
            <a:endParaRPr lang="en-TH"/>
          </a:p>
        </p:txBody>
      </p:sp>
    </p:spTree>
    <p:extLst>
      <p:ext uri="{BB962C8B-B14F-4D97-AF65-F5344CB8AC3E}">
        <p14:creationId xmlns:p14="http://schemas.microsoft.com/office/powerpoint/2010/main" val="205527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a:p>
        </p:txBody>
      </p:sp>
      <p:sp>
        <p:nvSpPr>
          <p:cNvPr id="4" name="Slide Number Placeholder 3"/>
          <p:cNvSpPr>
            <a:spLocks noGrp="1"/>
          </p:cNvSpPr>
          <p:nvPr>
            <p:ph type="sldNum" sz="quarter" idx="5"/>
          </p:nvPr>
        </p:nvSpPr>
        <p:spPr/>
        <p:txBody>
          <a:bodyPr/>
          <a:lstStyle/>
          <a:p>
            <a:fld id="{52DB173C-52A3-D843-8981-BAE78DE6F838}" type="slidenum">
              <a:rPr lang="en-TH" smtClean="0"/>
              <a:t>93</a:t>
            </a:fld>
            <a:endParaRPr lang="en-TH"/>
          </a:p>
        </p:txBody>
      </p:sp>
    </p:spTree>
    <p:extLst>
      <p:ext uri="{BB962C8B-B14F-4D97-AF65-F5344CB8AC3E}">
        <p14:creationId xmlns:p14="http://schemas.microsoft.com/office/powerpoint/2010/main" val="3189707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74151"/>
                </a:solidFill>
                <a:effectLst/>
                <a:latin typeface="Söhne"/>
              </a:rPr>
              <a:t>Why target? In the context of events in JavaScript, the </a:t>
            </a:r>
            <a:r>
              <a:rPr lang="en-US"/>
              <a:t>target</a:t>
            </a:r>
            <a:r>
              <a:rPr lang="en-US" b="0" i="0">
                <a:solidFill>
                  <a:srgbClr val="374151"/>
                </a:solidFill>
                <a:effectLst/>
                <a:latin typeface="Söhne"/>
              </a:rPr>
              <a:t> property refers to the DOM element that triggered the event</a:t>
            </a:r>
            <a:endParaRPr lang="en-TH"/>
          </a:p>
        </p:txBody>
      </p:sp>
      <p:sp>
        <p:nvSpPr>
          <p:cNvPr id="4" name="Slide Number Placeholder 3"/>
          <p:cNvSpPr>
            <a:spLocks noGrp="1"/>
          </p:cNvSpPr>
          <p:nvPr>
            <p:ph type="sldNum" sz="quarter" idx="5"/>
          </p:nvPr>
        </p:nvSpPr>
        <p:spPr/>
        <p:txBody>
          <a:bodyPr/>
          <a:lstStyle/>
          <a:p>
            <a:fld id="{52DB173C-52A3-D843-8981-BAE78DE6F838}" type="slidenum">
              <a:rPr lang="en-TH" smtClean="0"/>
              <a:t>94</a:t>
            </a:fld>
            <a:endParaRPr lang="en-TH"/>
          </a:p>
        </p:txBody>
      </p:sp>
    </p:spTree>
    <p:extLst>
      <p:ext uri="{BB962C8B-B14F-4D97-AF65-F5344CB8AC3E}">
        <p14:creationId xmlns:p14="http://schemas.microsoft.com/office/powerpoint/2010/main" val="39915843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74151"/>
                </a:solidFill>
                <a:effectLst/>
                <a:latin typeface="Söhne"/>
              </a:rPr>
              <a:t>Why target? In the context of events in JavaScript, the </a:t>
            </a:r>
            <a:r>
              <a:rPr lang="en-US"/>
              <a:t>target</a:t>
            </a:r>
            <a:r>
              <a:rPr lang="en-US" b="0" i="0">
                <a:solidFill>
                  <a:srgbClr val="374151"/>
                </a:solidFill>
                <a:effectLst/>
                <a:latin typeface="Söhne"/>
              </a:rPr>
              <a:t> property refers to the DOM element that triggered the event</a:t>
            </a:r>
            <a:endParaRPr lang="en-TH"/>
          </a:p>
        </p:txBody>
      </p:sp>
      <p:sp>
        <p:nvSpPr>
          <p:cNvPr id="4" name="Slide Number Placeholder 3"/>
          <p:cNvSpPr>
            <a:spLocks noGrp="1"/>
          </p:cNvSpPr>
          <p:nvPr>
            <p:ph type="sldNum" sz="quarter" idx="5"/>
          </p:nvPr>
        </p:nvSpPr>
        <p:spPr/>
        <p:txBody>
          <a:bodyPr/>
          <a:lstStyle/>
          <a:p>
            <a:fld id="{52DB173C-52A3-D843-8981-BAE78DE6F838}" type="slidenum">
              <a:rPr lang="en-TH" smtClean="0"/>
              <a:t>95</a:t>
            </a:fld>
            <a:endParaRPr lang="en-TH"/>
          </a:p>
        </p:txBody>
      </p:sp>
    </p:spTree>
    <p:extLst>
      <p:ext uri="{BB962C8B-B14F-4D97-AF65-F5344CB8AC3E}">
        <p14:creationId xmlns:p14="http://schemas.microsoft.com/office/powerpoint/2010/main" val="876825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74151"/>
                </a:solidFill>
                <a:effectLst/>
                <a:latin typeface="Söhne"/>
              </a:rPr>
              <a:t>Why target? In the context of events in JavaScript, the </a:t>
            </a:r>
            <a:r>
              <a:rPr lang="en-US"/>
              <a:t>target</a:t>
            </a:r>
            <a:r>
              <a:rPr lang="en-US" b="0" i="0">
                <a:solidFill>
                  <a:srgbClr val="374151"/>
                </a:solidFill>
                <a:effectLst/>
                <a:latin typeface="Söhne"/>
              </a:rPr>
              <a:t> property refers to the DOM element that triggered the event</a:t>
            </a:r>
            <a:endParaRPr lang="en-TH"/>
          </a:p>
        </p:txBody>
      </p:sp>
      <p:sp>
        <p:nvSpPr>
          <p:cNvPr id="4" name="Slide Number Placeholder 3"/>
          <p:cNvSpPr>
            <a:spLocks noGrp="1"/>
          </p:cNvSpPr>
          <p:nvPr>
            <p:ph type="sldNum" sz="quarter" idx="5"/>
          </p:nvPr>
        </p:nvSpPr>
        <p:spPr/>
        <p:txBody>
          <a:bodyPr/>
          <a:lstStyle/>
          <a:p>
            <a:fld id="{52DB173C-52A3-D843-8981-BAE78DE6F838}" type="slidenum">
              <a:rPr lang="en-TH" smtClean="0"/>
              <a:t>96</a:t>
            </a:fld>
            <a:endParaRPr lang="en-TH"/>
          </a:p>
        </p:txBody>
      </p:sp>
    </p:spTree>
    <p:extLst>
      <p:ext uri="{BB962C8B-B14F-4D97-AF65-F5344CB8AC3E}">
        <p14:creationId xmlns:p14="http://schemas.microsoft.com/office/powerpoint/2010/main" val="1189780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74151"/>
                </a:solidFill>
                <a:effectLst/>
                <a:latin typeface="Söhne"/>
              </a:rPr>
              <a:t>Why target? In the context of events in JavaScript, the </a:t>
            </a:r>
            <a:r>
              <a:rPr lang="en-US"/>
              <a:t>target</a:t>
            </a:r>
            <a:r>
              <a:rPr lang="en-US" b="0" i="0">
                <a:solidFill>
                  <a:srgbClr val="374151"/>
                </a:solidFill>
                <a:effectLst/>
                <a:latin typeface="Söhne"/>
              </a:rPr>
              <a:t> property refers to the DOM element that triggered the event</a:t>
            </a:r>
            <a:endParaRPr lang="en-TH"/>
          </a:p>
        </p:txBody>
      </p:sp>
      <p:sp>
        <p:nvSpPr>
          <p:cNvPr id="4" name="Slide Number Placeholder 3"/>
          <p:cNvSpPr>
            <a:spLocks noGrp="1"/>
          </p:cNvSpPr>
          <p:nvPr>
            <p:ph type="sldNum" sz="quarter" idx="5"/>
          </p:nvPr>
        </p:nvSpPr>
        <p:spPr/>
        <p:txBody>
          <a:bodyPr/>
          <a:lstStyle/>
          <a:p>
            <a:fld id="{52DB173C-52A3-D843-8981-BAE78DE6F838}" type="slidenum">
              <a:rPr lang="en-TH" smtClean="0"/>
              <a:t>97</a:t>
            </a:fld>
            <a:endParaRPr lang="en-TH"/>
          </a:p>
        </p:txBody>
      </p:sp>
    </p:spTree>
    <p:extLst>
      <p:ext uri="{BB962C8B-B14F-4D97-AF65-F5344CB8AC3E}">
        <p14:creationId xmlns:p14="http://schemas.microsoft.com/office/powerpoint/2010/main" val="3335535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3" Type="http://schemas.openxmlformats.org/officeDocument/2006/relationships/image" Target="../media/image103.svg"/><Relationship Id="rId2" Type="http://schemas.openxmlformats.org/officeDocument/2006/relationships/image" Target="../media/image102.png"/><Relationship Id="rId1" Type="http://schemas.openxmlformats.org/officeDocument/2006/relationships/slideLayout" Target="../slideLayouts/slideLayout18.xml"/><Relationship Id="rId4" Type="http://schemas.openxmlformats.org/officeDocument/2006/relationships/image" Target="../media/image104.png"/></Relationships>
</file>

<file path=ppt/slides/_rels/slide10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09.svg"/><Relationship Id="rId2" Type="http://schemas.openxmlformats.org/officeDocument/2006/relationships/image" Target="../media/image108.png"/><Relationship Id="rId1" Type="http://schemas.openxmlformats.org/officeDocument/2006/relationships/slideLayout" Target="../slideLayouts/slideLayout7.xml"/><Relationship Id="rId5" Type="http://schemas.openxmlformats.org/officeDocument/2006/relationships/image" Target="../media/image111.svg"/><Relationship Id="rId4" Type="http://schemas.openxmlformats.org/officeDocument/2006/relationships/image" Target="../media/image110.png"/></Relationships>
</file>

<file path=ppt/slides/_rels/slide111.xml.rels><?xml version="1.0" encoding="UTF-8" standalone="yes"?>
<Relationships xmlns="http://schemas.openxmlformats.org/package/2006/relationships"><Relationship Id="rId3" Type="http://schemas.openxmlformats.org/officeDocument/2006/relationships/image" Target="../media/image109.sv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2.png"/><Relationship Id="rId5" Type="http://schemas.openxmlformats.org/officeDocument/2006/relationships/image" Target="../media/image111.svg"/><Relationship Id="rId4" Type="http://schemas.openxmlformats.org/officeDocument/2006/relationships/image" Target="../media/image110.png"/></Relationships>
</file>

<file path=ppt/slides/_rels/slide112.xml.rels><?xml version="1.0" encoding="UTF-8" standalone="yes"?>
<Relationships xmlns="http://schemas.openxmlformats.org/package/2006/relationships"><Relationship Id="rId3" Type="http://schemas.openxmlformats.org/officeDocument/2006/relationships/image" Target="../media/image109.svg"/><Relationship Id="rId7" Type="http://schemas.openxmlformats.org/officeDocument/2006/relationships/image" Target="../media/image115.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image" Target="../media/image111.svg"/><Relationship Id="rId4" Type="http://schemas.openxmlformats.org/officeDocument/2006/relationships/image" Target="../media/image110.png"/></Relationships>
</file>

<file path=ppt/slides/_rels/slide113.xml.rels><?xml version="1.0" encoding="UTF-8" standalone="yes"?>
<Relationships xmlns="http://schemas.openxmlformats.org/package/2006/relationships"><Relationship Id="rId3" Type="http://schemas.openxmlformats.org/officeDocument/2006/relationships/image" Target="../media/image109.svg"/><Relationship Id="rId7" Type="http://schemas.openxmlformats.org/officeDocument/2006/relationships/image" Target="../media/image117.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1.svg"/><Relationship Id="rId4" Type="http://schemas.openxmlformats.org/officeDocument/2006/relationships/image" Target="../media/image110.png"/></Relationships>
</file>

<file path=ppt/slides/_rels/slide114.xml.rels><?xml version="1.0" encoding="UTF-8" standalone="yes"?>
<Relationships xmlns="http://schemas.openxmlformats.org/package/2006/relationships"><Relationship Id="rId3" Type="http://schemas.openxmlformats.org/officeDocument/2006/relationships/image" Target="../media/image109.svg"/><Relationship Id="rId7" Type="http://schemas.openxmlformats.org/officeDocument/2006/relationships/image" Target="../media/image119.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1.svg"/><Relationship Id="rId4" Type="http://schemas.openxmlformats.org/officeDocument/2006/relationships/image" Target="../media/image110.png"/></Relationships>
</file>

<file path=ppt/slides/_rels/slide115.xml.rels><?xml version="1.0" encoding="UTF-8" standalone="yes"?>
<Relationships xmlns="http://schemas.openxmlformats.org/package/2006/relationships"><Relationship Id="rId3" Type="http://schemas.openxmlformats.org/officeDocument/2006/relationships/image" Target="../media/image109.svg"/><Relationship Id="rId7" Type="http://schemas.openxmlformats.org/officeDocument/2006/relationships/image" Target="../media/image121.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20.png"/><Relationship Id="rId5" Type="http://schemas.openxmlformats.org/officeDocument/2006/relationships/image" Target="../media/image111.svg"/><Relationship Id="rId4" Type="http://schemas.openxmlformats.org/officeDocument/2006/relationships/image" Target="../media/image110.png"/></Relationships>
</file>

<file path=ppt/slides/_rels/slide116.xml.rels><?xml version="1.0" encoding="UTF-8" standalone="yes"?>
<Relationships xmlns="http://schemas.openxmlformats.org/package/2006/relationships"><Relationship Id="rId3" Type="http://schemas.openxmlformats.org/officeDocument/2006/relationships/image" Target="../media/image109.sv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11.svg"/><Relationship Id="rId4" Type="http://schemas.openxmlformats.org/officeDocument/2006/relationships/image" Target="../media/image110.png"/></Relationships>
</file>

<file path=ppt/slides/_rels/slide117.xml.rels><?xml version="1.0" encoding="UTF-8" standalone="yes"?>
<Relationships xmlns="http://schemas.openxmlformats.org/package/2006/relationships"><Relationship Id="rId3" Type="http://schemas.openxmlformats.org/officeDocument/2006/relationships/image" Target="../media/image109.svg"/><Relationship Id="rId7" Type="http://schemas.openxmlformats.org/officeDocument/2006/relationships/image" Target="../media/image124.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23.png"/><Relationship Id="rId5" Type="http://schemas.openxmlformats.org/officeDocument/2006/relationships/image" Target="../media/image111.svg"/><Relationship Id="rId4" Type="http://schemas.openxmlformats.org/officeDocument/2006/relationships/image" Target="../media/image110.png"/></Relationships>
</file>

<file path=ppt/slides/_rels/slide118.xml.rels><?xml version="1.0" encoding="UTF-8" standalone="yes"?>
<Relationships xmlns="http://schemas.openxmlformats.org/package/2006/relationships"><Relationship Id="rId3" Type="http://schemas.openxmlformats.org/officeDocument/2006/relationships/image" Target="../media/image109.sv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25.png"/><Relationship Id="rId5" Type="http://schemas.openxmlformats.org/officeDocument/2006/relationships/image" Target="../media/image111.svg"/><Relationship Id="rId4" Type="http://schemas.openxmlformats.org/officeDocument/2006/relationships/image" Target="../media/image110.png"/></Relationships>
</file>

<file path=ppt/slides/_rels/slide119.xml.rels><?xml version="1.0" encoding="UTF-8" standalone="yes"?>
<Relationships xmlns="http://schemas.openxmlformats.org/package/2006/relationships"><Relationship Id="rId3" Type="http://schemas.openxmlformats.org/officeDocument/2006/relationships/image" Target="../media/image109.sv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26.png"/><Relationship Id="rId5" Type="http://schemas.openxmlformats.org/officeDocument/2006/relationships/image" Target="../media/image111.svg"/><Relationship Id="rId4" Type="http://schemas.openxmlformats.org/officeDocument/2006/relationships/image" Target="../media/image110.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09.sv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11.svg"/><Relationship Id="rId4" Type="http://schemas.openxmlformats.org/officeDocument/2006/relationships/image" Target="../media/image110.png"/></Relationships>
</file>

<file path=ppt/slides/_rels/slide121.xml.rels><?xml version="1.0" encoding="UTF-8" standalone="yes"?>
<Relationships xmlns="http://schemas.openxmlformats.org/package/2006/relationships"><Relationship Id="rId3" Type="http://schemas.openxmlformats.org/officeDocument/2006/relationships/image" Target="../media/image109.sv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28.png"/><Relationship Id="rId5" Type="http://schemas.openxmlformats.org/officeDocument/2006/relationships/image" Target="../media/image111.svg"/><Relationship Id="rId4" Type="http://schemas.openxmlformats.org/officeDocument/2006/relationships/image" Target="../media/image110.png"/></Relationships>
</file>

<file path=ppt/slides/_rels/slide122.xml.rels><?xml version="1.0" encoding="UTF-8" standalone="yes"?>
<Relationships xmlns="http://schemas.openxmlformats.org/package/2006/relationships"><Relationship Id="rId3" Type="http://schemas.openxmlformats.org/officeDocument/2006/relationships/image" Target="../media/image109.sv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29.png"/><Relationship Id="rId5" Type="http://schemas.openxmlformats.org/officeDocument/2006/relationships/image" Target="../media/image111.svg"/><Relationship Id="rId4" Type="http://schemas.openxmlformats.org/officeDocument/2006/relationships/image" Target="../media/image110.png"/></Relationships>
</file>

<file path=ppt/slides/_rels/slide1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30.png"/><Relationship Id="rId1" Type="http://schemas.openxmlformats.org/officeDocument/2006/relationships/slideLayout" Target="../slideLayouts/slideLayout18.xml"/><Relationship Id="rId4" Type="http://schemas.openxmlformats.org/officeDocument/2006/relationships/image" Target="../media/image131.svg"/></Relationships>
</file>

<file path=ppt/slides/_rels/slide124.xml.rels><?xml version="1.0" encoding="UTF-8" standalone="yes"?>
<Relationships xmlns="http://schemas.openxmlformats.org/package/2006/relationships"><Relationship Id="rId3" Type="http://schemas.openxmlformats.org/officeDocument/2006/relationships/image" Target="../media/image131.svg"/><Relationship Id="rId2" Type="http://schemas.openxmlformats.org/officeDocument/2006/relationships/image" Target="../media/image33.png"/><Relationship Id="rId1" Type="http://schemas.openxmlformats.org/officeDocument/2006/relationships/slideLayout" Target="../slideLayouts/slideLayout18.xml"/><Relationship Id="rId5" Type="http://schemas.openxmlformats.org/officeDocument/2006/relationships/image" Target="../media/image8.svg"/><Relationship Id="rId4" Type="http://schemas.openxmlformats.org/officeDocument/2006/relationships/image" Target="../media/image7.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customXml" Target="../ink/ink1.xml"/><Relationship Id="rId7" Type="http://schemas.openxmlformats.org/officeDocument/2006/relationships/image" Target="../media/image42.png"/><Relationship Id="rId12" Type="http://schemas.openxmlformats.org/officeDocument/2006/relationships/image" Target="../media/image45.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customXml" Target="../ink/ink4.xml"/><Relationship Id="rId5" Type="http://schemas.openxmlformats.org/officeDocument/2006/relationships/customXml" Target="../ink/ink2.xml"/><Relationship Id="rId10" Type="http://schemas.openxmlformats.org/officeDocument/2006/relationships/image" Target="../media/image44.png"/><Relationship Id="rId4" Type="http://schemas.openxmlformats.org/officeDocument/2006/relationships/image" Target="../media/image40.png"/><Relationship Id="rId9" Type="http://schemas.openxmlformats.org/officeDocument/2006/relationships/image" Target="../media/image43.png"/></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3.png"/><Relationship Id="rId1" Type="http://schemas.openxmlformats.org/officeDocument/2006/relationships/slideLayout" Target="../slideLayouts/slideLayout18.xml"/><Relationship Id="rId4" Type="http://schemas.openxmlformats.org/officeDocument/2006/relationships/image" Target="../media/image54.svg"/></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github.com/mycostech/react-cs-cmu" TargetMode="Externa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mycostech/react-cs-cmu/pulls?q=is%3Apr+is%3Aclosed" TargetMode="External"/><Relationship Id="rId2" Type="http://schemas.openxmlformats.org/officeDocument/2006/relationships/image" Target="../media/image57.jpe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59.svg"/><Relationship Id="rId2" Type="http://schemas.openxmlformats.org/officeDocument/2006/relationships/image" Target="../media/image3.png"/><Relationship Id="rId1" Type="http://schemas.openxmlformats.org/officeDocument/2006/relationships/slideLayout" Target="../slideLayouts/slideLayout18.xml"/><Relationship Id="rId6" Type="http://schemas.openxmlformats.org/officeDocument/2006/relationships/image" Target="../media/image58.png"/><Relationship Id="rId5" Type="http://schemas.openxmlformats.org/officeDocument/2006/relationships/image" Target="../media/image6.svg"/><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hyperlink" Target="https://mui.com/" TargetMode="External"/><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a:off x="7595357" y="731520"/>
            <a:ext cx="1875032" cy="3744757"/>
            <a:chOff x="0" y="0"/>
            <a:chExt cx="4589780" cy="4578350"/>
          </a:xfrm>
          <a:solidFill>
            <a:srgbClr val="FEC800"/>
          </a:solidFill>
        </p:grpSpPr>
        <p:sp>
          <p:nvSpPr>
            <p:cNvPr id="3" name="Freeform 3"/>
            <p:cNvSpPr/>
            <p:nvPr/>
          </p:nvSpPr>
          <p:spPr>
            <a:xfrm>
              <a:off x="232345" y="430142"/>
              <a:ext cx="2418937" cy="4804851"/>
            </a:xfrm>
            <a:custGeom>
              <a:avLst/>
              <a:gdLst/>
              <a:ahLst/>
              <a:cxnLst/>
              <a:rect l="l" t="t" r="r" b="b"/>
              <a:pathLst>
                <a:path w="2418937" h="4804851">
                  <a:moveTo>
                    <a:pt x="20688" y="286762"/>
                  </a:moveTo>
                  <a:lnTo>
                    <a:pt x="20688" y="238969"/>
                  </a:lnTo>
                  <a:cubicBezTo>
                    <a:pt x="46947" y="238969"/>
                    <a:pt x="68431" y="195954"/>
                    <a:pt x="68431" y="143381"/>
                  </a:cubicBezTo>
                  <a:cubicBezTo>
                    <a:pt x="68431" y="90808"/>
                    <a:pt x="46947" y="47794"/>
                    <a:pt x="20688" y="47794"/>
                  </a:cubicBezTo>
                  <a:lnTo>
                    <a:pt x="20688" y="0"/>
                  </a:lnTo>
                  <a:cubicBezTo>
                    <a:pt x="60474" y="0"/>
                    <a:pt x="92302" y="63725"/>
                    <a:pt x="92302" y="143381"/>
                  </a:cubicBezTo>
                  <a:cubicBezTo>
                    <a:pt x="92302" y="223037"/>
                    <a:pt x="60474" y="286762"/>
                    <a:pt x="20688" y="286762"/>
                  </a:cubicBezTo>
                  <a:close/>
                  <a:moveTo>
                    <a:pt x="1273125" y="165685"/>
                  </a:moveTo>
                  <a:lnTo>
                    <a:pt x="1273125" y="117891"/>
                  </a:lnTo>
                  <a:lnTo>
                    <a:pt x="1129898" y="117891"/>
                  </a:lnTo>
                  <a:lnTo>
                    <a:pt x="1129898" y="165685"/>
                  </a:lnTo>
                  <a:lnTo>
                    <a:pt x="1273125" y="165685"/>
                  </a:lnTo>
                  <a:close/>
                  <a:moveTo>
                    <a:pt x="1201511" y="4804852"/>
                  </a:moveTo>
                  <a:cubicBezTo>
                    <a:pt x="1241297" y="4804852"/>
                    <a:pt x="1273125" y="4741127"/>
                    <a:pt x="1273125" y="4661471"/>
                  </a:cubicBezTo>
                  <a:lnTo>
                    <a:pt x="1249254" y="4661471"/>
                  </a:lnTo>
                  <a:cubicBezTo>
                    <a:pt x="1249254" y="4714044"/>
                    <a:pt x="1227770" y="4757058"/>
                    <a:pt x="1201511" y="4757058"/>
                  </a:cubicBezTo>
                  <a:cubicBezTo>
                    <a:pt x="1175253" y="4757058"/>
                    <a:pt x="1153769" y="4714044"/>
                    <a:pt x="1153769" y="4661471"/>
                  </a:cubicBezTo>
                  <a:lnTo>
                    <a:pt x="1129898" y="4661471"/>
                  </a:lnTo>
                  <a:cubicBezTo>
                    <a:pt x="1129898" y="4739534"/>
                    <a:pt x="1161726" y="4804852"/>
                    <a:pt x="1201511" y="4804852"/>
                  </a:cubicBezTo>
                  <a:close/>
                  <a:moveTo>
                    <a:pt x="592799" y="3582928"/>
                  </a:moveTo>
                  <a:cubicBezTo>
                    <a:pt x="592799" y="3662584"/>
                    <a:pt x="624627" y="3726309"/>
                    <a:pt x="664412" y="3726309"/>
                  </a:cubicBezTo>
                  <a:lnTo>
                    <a:pt x="664412" y="3678515"/>
                  </a:lnTo>
                  <a:cubicBezTo>
                    <a:pt x="638154" y="3678515"/>
                    <a:pt x="616670" y="3635501"/>
                    <a:pt x="616670" y="3582928"/>
                  </a:cubicBezTo>
                  <a:cubicBezTo>
                    <a:pt x="616670" y="3530355"/>
                    <a:pt x="638154" y="3487341"/>
                    <a:pt x="664412" y="3487341"/>
                  </a:cubicBezTo>
                  <a:lnTo>
                    <a:pt x="664412" y="3439547"/>
                  </a:lnTo>
                  <a:cubicBezTo>
                    <a:pt x="625423" y="3439547"/>
                    <a:pt x="592799" y="3504865"/>
                    <a:pt x="592799" y="3582928"/>
                  </a:cubicBezTo>
                  <a:close/>
                  <a:moveTo>
                    <a:pt x="101054" y="2552179"/>
                  </a:moveTo>
                  <a:lnTo>
                    <a:pt x="117764" y="2517131"/>
                  </a:lnTo>
                  <a:lnTo>
                    <a:pt x="16710" y="2314804"/>
                  </a:lnTo>
                  <a:lnTo>
                    <a:pt x="0" y="2348260"/>
                  </a:lnTo>
                  <a:lnTo>
                    <a:pt x="101054" y="2552179"/>
                  </a:lnTo>
                  <a:close/>
                  <a:moveTo>
                    <a:pt x="2418937" y="1320697"/>
                  </a:moveTo>
                  <a:lnTo>
                    <a:pt x="2418937" y="1272904"/>
                  </a:lnTo>
                  <a:lnTo>
                    <a:pt x="2275710" y="1272904"/>
                  </a:lnTo>
                  <a:lnTo>
                    <a:pt x="2275710" y="1320697"/>
                  </a:lnTo>
                  <a:lnTo>
                    <a:pt x="2418937" y="1320697"/>
                  </a:lnTo>
                  <a:close/>
                  <a:moveTo>
                    <a:pt x="2311517" y="2442254"/>
                  </a:moveTo>
                  <a:cubicBezTo>
                    <a:pt x="2311517" y="2521910"/>
                    <a:pt x="2343345" y="2585635"/>
                    <a:pt x="2383130" y="2585635"/>
                  </a:cubicBezTo>
                  <a:lnTo>
                    <a:pt x="2383130" y="2537841"/>
                  </a:lnTo>
                  <a:cubicBezTo>
                    <a:pt x="2356872" y="2537841"/>
                    <a:pt x="2335388" y="2494827"/>
                    <a:pt x="2335388" y="2442254"/>
                  </a:cubicBezTo>
                  <a:cubicBezTo>
                    <a:pt x="2335388" y="2389681"/>
                    <a:pt x="2356872" y="2346667"/>
                    <a:pt x="2383130" y="2346667"/>
                  </a:cubicBezTo>
                  <a:lnTo>
                    <a:pt x="2383130" y="2298873"/>
                  </a:lnTo>
                  <a:cubicBezTo>
                    <a:pt x="2344141" y="2298873"/>
                    <a:pt x="2311517" y="2362598"/>
                    <a:pt x="2311517" y="2442254"/>
                  </a:cubicBezTo>
                  <a:close/>
                  <a:moveTo>
                    <a:pt x="1235727" y="1292021"/>
                  </a:moveTo>
                  <a:cubicBezTo>
                    <a:pt x="1235727" y="1212365"/>
                    <a:pt x="1203899" y="1148640"/>
                    <a:pt x="1164113" y="1148640"/>
                  </a:cubicBezTo>
                  <a:lnTo>
                    <a:pt x="1164113" y="1196434"/>
                  </a:lnTo>
                  <a:cubicBezTo>
                    <a:pt x="1190372" y="1196434"/>
                    <a:pt x="1211856" y="1239448"/>
                    <a:pt x="1211856" y="1292021"/>
                  </a:cubicBezTo>
                  <a:cubicBezTo>
                    <a:pt x="1211856" y="1344594"/>
                    <a:pt x="1190372" y="1387608"/>
                    <a:pt x="1164113" y="1387608"/>
                  </a:cubicBezTo>
                  <a:lnTo>
                    <a:pt x="1164113" y="1435402"/>
                  </a:lnTo>
                  <a:cubicBezTo>
                    <a:pt x="1203899" y="1435402"/>
                    <a:pt x="1235727" y="1370084"/>
                    <a:pt x="1235727" y="1292021"/>
                  </a:cubicBezTo>
                  <a:close/>
                  <a:moveTo>
                    <a:pt x="639745" y="1145454"/>
                  </a:moveTo>
                  <a:lnTo>
                    <a:pt x="615874" y="1145454"/>
                  </a:lnTo>
                  <a:lnTo>
                    <a:pt x="615874" y="1432216"/>
                  </a:lnTo>
                  <a:lnTo>
                    <a:pt x="639745" y="1432216"/>
                  </a:lnTo>
                  <a:lnTo>
                    <a:pt x="639745" y="1145454"/>
                  </a:lnTo>
                  <a:close/>
                  <a:moveTo>
                    <a:pt x="1272329" y="2461372"/>
                  </a:moveTo>
                  <a:lnTo>
                    <a:pt x="1272329" y="2413578"/>
                  </a:lnTo>
                  <a:lnTo>
                    <a:pt x="1129103" y="2413578"/>
                  </a:lnTo>
                  <a:lnTo>
                    <a:pt x="1129103" y="2461372"/>
                  </a:lnTo>
                  <a:lnTo>
                    <a:pt x="1272329" y="2461372"/>
                  </a:lnTo>
                  <a:close/>
                  <a:moveTo>
                    <a:pt x="2418937" y="4753872"/>
                  </a:moveTo>
                  <a:lnTo>
                    <a:pt x="2418937" y="4706078"/>
                  </a:lnTo>
                  <a:lnTo>
                    <a:pt x="2275710" y="4706078"/>
                  </a:lnTo>
                  <a:lnTo>
                    <a:pt x="2275710" y="4753872"/>
                  </a:lnTo>
                  <a:lnTo>
                    <a:pt x="2418937" y="4753872"/>
                  </a:lnTo>
                  <a:close/>
                </a:path>
              </a:pathLst>
            </a:custGeom>
            <a:grpFill/>
          </p:spPr>
        </p:sp>
        <p:sp>
          <p:nvSpPr>
            <p:cNvPr id="4" name="Freeform 4"/>
            <p:cNvSpPr/>
            <p:nvPr/>
          </p:nvSpPr>
          <p:spPr>
            <a:xfrm>
              <a:off x="214840" y="430142"/>
              <a:ext cx="2423711" cy="4874948"/>
            </a:xfrm>
            <a:custGeom>
              <a:avLst/>
              <a:gdLst/>
              <a:ahLst/>
              <a:cxnLst/>
              <a:rect l="l" t="t" r="r" b="b"/>
              <a:pathLst>
                <a:path w="2423711" h="4874948">
                  <a:moveTo>
                    <a:pt x="2376764" y="3729496"/>
                  </a:moveTo>
                  <a:lnTo>
                    <a:pt x="2352893" y="3729496"/>
                  </a:lnTo>
                  <a:lnTo>
                    <a:pt x="2352893" y="3442734"/>
                  </a:lnTo>
                  <a:lnTo>
                    <a:pt x="2376764" y="3442734"/>
                  </a:lnTo>
                  <a:lnTo>
                    <a:pt x="2376764" y="3729496"/>
                  </a:lnTo>
                  <a:close/>
                  <a:moveTo>
                    <a:pt x="657250" y="0"/>
                  </a:moveTo>
                  <a:lnTo>
                    <a:pt x="633379" y="0"/>
                  </a:lnTo>
                  <a:lnTo>
                    <a:pt x="633379" y="286762"/>
                  </a:lnTo>
                  <a:lnTo>
                    <a:pt x="657250" y="286762"/>
                  </a:lnTo>
                  <a:lnTo>
                    <a:pt x="657250" y="0"/>
                  </a:lnTo>
                  <a:close/>
                  <a:moveTo>
                    <a:pt x="33419" y="1414692"/>
                  </a:moveTo>
                  <a:lnTo>
                    <a:pt x="16710" y="1381236"/>
                  </a:lnTo>
                  <a:lnTo>
                    <a:pt x="117764" y="1178910"/>
                  </a:lnTo>
                  <a:lnTo>
                    <a:pt x="134474" y="1212365"/>
                  </a:lnTo>
                  <a:lnTo>
                    <a:pt x="33419" y="1414692"/>
                  </a:lnTo>
                  <a:close/>
                  <a:moveTo>
                    <a:pt x="1729858" y="57353"/>
                  </a:moveTo>
                  <a:lnTo>
                    <a:pt x="1746567" y="23897"/>
                  </a:lnTo>
                  <a:lnTo>
                    <a:pt x="1847622" y="226224"/>
                  </a:lnTo>
                  <a:lnTo>
                    <a:pt x="1830912" y="259679"/>
                  </a:lnTo>
                  <a:lnTo>
                    <a:pt x="1729858" y="57353"/>
                  </a:lnTo>
                  <a:close/>
                  <a:moveTo>
                    <a:pt x="1863536" y="1362119"/>
                  </a:moveTo>
                  <a:lnTo>
                    <a:pt x="1839665" y="1362119"/>
                  </a:lnTo>
                  <a:cubicBezTo>
                    <a:pt x="1839665" y="1309545"/>
                    <a:pt x="1818181" y="1266531"/>
                    <a:pt x="1791923" y="1266531"/>
                  </a:cubicBezTo>
                  <a:cubicBezTo>
                    <a:pt x="1765664" y="1266531"/>
                    <a:pt x="1744180" y="1309545"/>
                    <a:pt x="1744180" y="1362119"/>
                  </a:cubicBezTo>
                  <a:lnTo>
                    <a:pt x="1720309" y="1362119"/>
                  </a:lnTo>
                  <a:cubicBezTo>
                    <a:pt x="1720309" y="1282462"/>
                    <a:pt x="1752137" y="1218738"/>
                    <a:pt x="1791923" y="1218738"/>
                  </a:cubicBezTo>
                  <a:cubicBezTo>
                    <a:pt x="1830912" y="1218738"/>
                    <a:pt x="1863536" y="1284055"/>
                    <a:pt x="1863536" y="1362119"/>
                  </a:cubicBezTo>
                  <a:close/>
                  <a:moveTo>
                    <a:pt x="1180823" y="3713564"/>
                  </a:moveTo>
                  <a:lnTo>
                    <a:pt x="1164113" y="3680109"/>
                  </a:lnTo>
                  <a:lnTo>
                    <a:pt x="1265167" y="3477783"/>
                  </a:lnTo>
                  <a:lnTo>
                    <a:pt x="1281877" y="3511238"/>
                  </a:lnTo>
                  <a:lnTo>
                    <a:pt x="1180823" y="3713564"/>
                  </a:lnTo>
                  <a:close/>
                  <a:moveTo>
                    <a:pt x="82753" y="3727902"/>
                  </a:moveTo>
                  <a:lnTo>
                    <a:pt x="58882" y="3727902"/>
                  </a:lnTo>
                  <a:lnTo>
                    <a:pt x="58882" y="3441141"/>
                  </a:lnTo>
                  <a:lnTo>
                    <a:pt x="82753" y="3441141"/>
                  </a:lnTo>
                  <a:lnTo>
                    <a:pt x="82753" y="3727902"/>
                  </a:lnTo>
                  <a:close/>
                  <a:moveTo>
                    <a:pt x="1803062" y="4874949"/>
                  </a:moveTo>
                  <a:lnTo>
                    <a:pt x="1779191" y="4874949"/>
                  </a:lnTo>
                  <a:lnTo>
                    <a:pt x="1779191" y="4588187"/>
                  </a:lnTo>
                  <a:lnTo>
                    <a:pt x="1803062" y="4588187"/>
                  </a:lnTo>
                  <a:lnTo>
                    <a:pt x="1803062" y="4874949"/>
                  </a:lnTo>
                  <a:close/>
                  <a:moveTo>
                    <a:pt x="143226" y="4803259"/>
                  </a:moveTo>
                  <a:lnTo>
                    <a:pt x="119355" y="4803259"/>
                  </a:lnTo>
                  <a:cubicBezTo>
                    <a:pt x="119355" y="4750686"/>
                    <a:pt x="97871" y="4707672"/>
                    <a:pt x="71613" y="4707672"/>
                  </a:cubicBezTo>
                  <a:cubicBezTo>
                    <a:pt x="45355" y="4707672"/>
                    <a:pt x="23871" y="4750686"/>
                    <a:pt x="23871" y="4803259"/>
                  </a:cubicBezTo>
                  <a:lnTo>
                    <a:pt x="0" y="4803259"/>
                  </a:lnTo>
                  <a:cubicBezTo>
                    <a:pt x="0" y="4723603"/>
                    <a:pt x="31828" y="4659878"/>
                    <a:pt x="71613" y="4659878"/>
                  </a:cubicBezTo>
                  <a:cubicBezTo>
                    <a:pt x="111398" y="4659878"/>
                    <a:pt x="143226" y="4723603"/>
                    <a:pt x="143226" y="4803259"/>
                  </a:cubicBezTo>
                  <a:close/>
                  <a:moveTo>
                    <a:pt x="2322656" y="261272"/>
                  </a:moveTo>
                  <a:lnTo>
                    <a:pt x="2305946" y="227817"/>
                  </a:lnTo>
                  <a:lnTo>
                    <a:pt x="2407001" y="25490"/>
                  </a:lnTo>
                  <a:lnTo>
                    <a:pt x="2423710" y="58946"/>
                  </a:lnTo>
                  <a:lnTo>
                    <a:pt x="2322656" y="261272"/>
                  </a:lnTo>
                  <a:close/>
                  <a:moveTo>
                    <a:pt x="601551" y="4855831"/>
                  </a:moveTo>
                  <a:lnTo>
                    <a:pt x="584841" y="4822376"/>
                  </a:lnTo>
                  <a:lnTo>
                    <a:pt x="685896" y="4620049"/>
                  </a:lnTo>
                  <a:lnTo>
                    <a:pt x="702605" y="4653505"/>
                  </a:lnTo>
                  <a:lnTo>
                    <a:pt x="601551" y="4855831"/>
                  </a:lnTo>
                  <a:close/>
                  <a:moveTo>
                    <a:pt x="1746567" y="2560145"/>
                  </a:moveTo>
                  <a:lnTo>
                    <a:pt x="1729858" y="2526690"/>
                  </a:lnTo>
                  <a:lnTo>
                    <a:pt x="1830912" y="2324363"/>
                  </a:lnTo>
                  <a:lnTo>
                    <a:pt x="1847622" y="2357819"/>
                  </a:lnTo>
                  <a:lnTo>
                    <a:pt x="1746567" y="2560145"/>
                  </a:lnTo>
                  <a:close/>
                  <a:moveTo>
                    <a:pt x="573701" y="2365784"/>
                  </a:moveTo>
                  <a:lnTo>
                    <a:pt x="597573" y="2365784"/>
                  </a:lnTo>
                  <a:cubicBezTo>
                    <a:pt x="597573" y="2418357"/>
                    <a:pt x="619056" y="2461372"/>
                    <a:pt x="645315" y="2461372"/>
                  </a:cubicBezTo>
                  <a:cubicBezTo>
                    <a:pt x="671573" y="2461372"/>
                    <a:pt x="693057" y="2418357"/>
                    <a:pt x="693057" y="2365784"/>
                  </a:cubicBezTo>
                  <a:lnTo>
                    <a:pt x="716928" y="2365784"/>
                  </a:lnTo>
                  <a:cubicBezTo>
                    <a:pt x="716928" y="2445440"/>
                    <a:pt x="685100" y="2509165"/>
                    <a:pt x="645315" y="2509165"/>
                  </a:cubicBezTo>
                  <a:cubicBezTo>
                    <a:pt x="606325" y="2509165"/>
                    <a:pt x="573701" y="2445440"/>
                    <a:pt x="573701" y="2365784"/>
                  </a:cubicBezTo>
                  <a:close/>
                  <a:moveTo>
                    <a:pt x="1863536" y="3654619"/>
                  </a:moveTo>
                  <a:lnTo>
                    <a:pt x="1839665" y="3654619"/>
                  </a:lnTo>
                  <a:cubicBezTo>
                    <a:pt x="1839665" y="3602046"/>
                    <a:pt x="1818181" y="3559032"/>
                    <a:pt x="1791923" y="3559032"/>
                  </a:cubicBezTo>
                  <a:cubicBezTo>
                    <a:pt x="1765664" y="3559032"/>
                    <a:pt x="1744180" y="3602046"/>
                    <a:pt x="1744180" y="3654619"/>
                  </a:cubicBezTo>
                  <a:lnTo>
                    <a:pt x="1720309" y="3654619"/>
                  </a:lnTo>
                  <a:cubicBezTo>
                    <a:pt x="1720309" y="3574963"/>
                    <a:pt x="1752137" y="3511238"/>
                    <a:pt x="1791923" y="3511238"/>
                  </a:cubicBezTo>
                  <a:cubicBezTo>
                    <a:pt x="1831708" y="3511238"/>
                    <a:pt x="1863536" y="3576556"/>
                    <a:pt x="1863536" y="3654619"/>
                  </a:cubicBezTo>
                  <a:close/>
                </a:path>
              </a:pathLst>
            </a:custGeom>
            <a:grpFill/>
          </p:spPr>
        </p:sp>
      </p:grpSp>
      <p:grpSp>
        <p:nvGrpSpPr>
          <p:cNvPr id="5" name="Group 5"/>
          <p:cNvGrpSpPr/>
          <p:nvPr/>
        </p:nvGrpSpPr>
        <p:grpSpPr>
          <a:xfrm>
            <a:off x="5256159" y="1180325"/>
            <a:ext cx="3698157" cy="3698157"/>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8" name="Group 8"/>
          <p:cNvGrpSpPr/>
          <p:nvPr/>
        </p:nvGrpSpPr>
        <p:grpSpPr>
          <a:xfrm>
            <a:off x="410886" y="1964355"/>
            <a:ext cx="5170516" cy="1950214"/>
            <a:chOff x="0" y="1756037"/>
            <a:chExt cx="5601670" cy="2600285"/>
          </a:xfrm>
        </p:grpSpPr>
        <p:sp>
          <p:nvSpPr>
            <p:cNvPr id="9" name="TextBox 9"/>
            <p:cNvSpPr txBox="1"/>
            <p:nvPr/>
          </p:nvSpPr>
          <p:spPr>
            <a:xfrm>
              <a:off x="178399" y="1756037"/>
              <a:ext cx="5423271" cy="2600285"/>
            </a:xfrm>
            <a:prstGeom prst="rect">
              <a:avLst/>
            </a:prstGeom>
          </p:spPr>
          <p:txBody>
            <a:bodyPr lIns="0" tIns="0" rIns="0" bIns="0" rtlCol="0" anchor="t">
              <a:spAutoFit/>
            </a:bodyPr>
            <a:lstStyle/>
            <a:p>
              <a:pPr>
                <a:lnSpc>
                  <a:spcPts val="7416"/>
                </a:lnSpc>
              </a:pPr>
              <a:r>
                <a:rPr lang="en-US" sz="9600">
                  <a:solidFill>
                    <a:srgbClr val="242725"/>
                  </a:solidFill>
                  <a:latin typeface="Inter Bold"/>
                </a:rPr>
                <a:t>ReactJS</a:t>
              </a:r>
            </a:p>
          </p:txBody>
        </p:sp>
        <p:sp>
          <p:nvSpPr>
            <p:cNvPr id="10" name="TextBox 10"/>
            <p:cNvSpPr txBox="1"/>
            <p:nvPr/>
          </p:nvSpPr>
          <p:spPr>
            <a:xfrm>
              <a:off x="0" y="2998804"/>
              <a:ext cx="5423271" cy="346505"/>
            </a:xfrm>
            <a:prstGeom prst="rect">
              <a:avLst/>
            </a:prstGeom>
          </p:spPr>
          <p:txBody>
            <a:bodyPr lIns="0" tIns="0" rIns="0" bIns="0" rtlCol="0" anchor="t">
              <a:spAutoFit/>
            </a:bodyPr>
            <a:lstStyle/>
            <a:p>
              <a:pPr>
                <a:lnSpc>
                  <a:spcPts val="2239"/>
                </a:lnSpc>
                <a:spcBef>
                  <a:spcPct val="0"/>
                </a:spcBef>
              </a:pPr>
              <a:endParaRPr lang="en-US" sz="1600">
                <a:solidFill>
                  <a:srgbClr val="242725"/>
                </a:solidFill>
                <a:latin typeface="Inter"/>
              </a:endParaRPr>
            </a:p>
          </p:txBody>
        </p:sp>
      </p:grpSp>
      <p:grpSp>
        <p:nvGrpSpPr>
          <p:cNvPr id="11" name="Group 11"/>
          <p:cNvGrpSpPr/>
          <p:nvPr/>
        </p:nvGrpSpPr>
        <p:grpSpPr>
          <a:xfrm>
            <a:off x="4076321" y="3963059"/>
            <a:ext cx="722652" cy="722652"/>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sp>
        <p:nvSpPr>
          <p:cNvPr id="13" name="AutoShape 13"/>
          <p:cNvSpPr/>
          <p:nvPr/>
        </p:nvSpPr>
        <p:spPr>
          <a:xfrm>
            <a:off x="-308226" y="6593632"/>
            <a:ext cx="10221068" cy="791236"/>
          </a:xfrm>
          <a:prstGeom prst="rect">
            <a:avLst/>
          </a:prstGeom>
          <a:solidFill>
            <a:srgbClr val="ED7D31"/>
          </a:solidFill>
        </p:spPr>
      </p:sp>
      <p:pic>
        <p:nvPicPr>
          <p:cNvPr id="20" name="Picture 19" descr="A cartoon of a person using a computer&#10;&#10;Description automatically generated">
            <a:extLst>
              <a:ext uri="{FF2B5EF4-FFF2-40B4-BE49-F238E27FC236}">
                <a16:creationId xmlns:a16="http://schemas.microsoft.com/office/drawing/2014/main" id="{47BDF804-1554-0B91-E86C-774383FB2D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3810" y="1673602"/>
            <a:ext cx="6507080" cy="4878786"/>
          </a:xfrm>
          <a:prstGeom prst="rect">
            <a:avLst/>
          </a:prstGeom>
        </p:spPr>
      </p:pic>
      <p:sp>
        <p:nvSpPr>
          <p:cNvPr id="7" name="TextBox 3">
            <a:extLst>
              <a:ext uri="{FF2B5EF4-FFF2-40B4-BE49-F238E27FC236}">
                <a16:creationId xmlns:a16="http://schemas.microsoft.com/office/drawing/2014/main" id="{B9B8E602-A370-D6D7-190E-7B1FFFDD9EB0}"/>
              </a:ext>
            </a:extLst>
          </p:cNvPr>
          <p:cNvSpPr txBox="1"/>
          <p:nvPr/>
        </p:nvSpPr>
        <p:spPr>
          <a:xfrm>
            <a:off x="2436083" y="3069003"/>
            <a:ext cx="4083176" cy="245516"/>
          </a:xfrm>
          <a:prstGeom prst="rect">
            <a:avLst/>
          </a:prstGeom>
        </p:spPr>
        <p:txBody>
          <a:bodyPr wrap="square" lIns="0" tIns="0" rIns="0" bIns="0" rtlCol="0" anchor="t">
            <a:spAutoFit/>
          </a:bodyPr>
          <a:lstStyle/>
          <a:p>
            <a:pPr>
              <a:lnSpc>
                <a:spcPts val="1791"/>
              </a:lnSpc>
              <a:spcBef>
                <a:spcPct val="0"/>
              </a:spcBef>
            </a:pPr>
            <a:r>
              <a:rPr lang="en-US" sz="2400">
                <a:solidFill>
                  <a:srgbClr val="000000"/>
                </a:solidFill>
                <a:latin typeface="Inter Bold"/>
                <a:ea typeface="Inter Bold"/>
              </a:rPr>
              <a:t>By </a:t>
            </a:r>
            <a:r>
              <a:rPr lang="en-US" sz="2400" err="1">
                <a:solidFill>
                  <a:srgbClr val="000000"/>
                </a:solidFill>
                <a:latin typeface="Inter Bold"/>
                <a:ea typeface="Inter Bold"/>
              </a:rPr>
              <a:t>Mycos</a:t>
            </a:r>
            <a:r>
              <a:rPr lang="en-US" sz="2400">
                <a:solidFill>
                  <a:srgbClr val="000000"/>
                </a:solidFill>
                <a:latin typeface="Inter Bold"/>
                <a:ea typeface="Inter Bold"/>
              </a:rPr>
              <a:t> Technologies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19" name="Group 8">
            <a:extLst>
              <a:ext uri="{FF2B5EF4-FFF2-40B4-BE49-F238E27FC236}">
                <a16:creationId xmlns:a16="http://schemas.microsoft.com/office/drawing/2014/main" id="{E634D663-FA6E-E6B3-17E6-8BD5E707EDA0}"/>
              </a:ext>
            </a:extLst>
          </p:cNvPr>
          <p:cNvGrpSpPr/>
          <p:nvPr/>
        </p:nvGrpSpPr>
        <p:grpSpPr>
          <a:xfrm>
            <a:off x="-926176" y="4343416"/>
            <a:ext cx="4563322" cy="4163718"/>
            <a:chOff x="14168" y="0"/>
            <a:chExt cx="6321665" cy="6350000"/>
          </a:xfrm>
        </p:grpSpPr>
        <p:sp>
          <p:nvSpPr>
            <p:cNvPr id="20" name="Freeform 9">
              <a:extLst>
                <a:ext uri="{FF2B5EF4-FFF2-40B4-BE49-F238E27FC236}">
                  <a16:creationId xmlns:a16="http://schemas.microsoft.com/office/drawing/2014/main" id="{923DE26F-C32F-093F-B45E-F1755F5CA7FD}"/>
                </a:ext>
              </a:extLst>
            </p:cNvPr>
            <p:cNvSpPr/>
            <p:nvPr/>
          </p:nvSpPr>
          <p:spPr>
            <a:xfrm>
              <a:off x="14168"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txBody>
            <a:bodyPr/>
            <a:lstStyle/>
            <a:p>
              <a:endParaRPr lang="en-US"/>
            </a:p>
          </p:txBody>
        </p:sp>
      </p:grpSp>
      <p:grpSp>
        <p:nvGrpSpPr>
          <p:cNvPr id="21" name="Group 2">
            <a:extLst>
              <a:ext uri="{FF2B5EF4-FFF2-40B4-BE49-F238E27FC236}">
                <a16:creationId xmlns:a16="http://schemas.microsoft.com/office/drawing/2014/main" id="{12526D12-FE7E-9658-40A5-2F14EAD953BB}"/>
              </a:ext>
            </a:extLst>
          </p:cNvPr>
          <p:cNvGrpSpPr/>
          <p:nvPr/>
        </p:nvGrpSpPr>
        <p:grpSpPr>
          <a:xfrm>
            <a:off x="6163818" y="-1608501"/>
            <a:ext cx="2858262" cy="2858262"/>
            <a:chOff x="0" y="0"/>
            <a:chExt cx="6350000" cy="6350000"/>
          </a:xfrm>
          <a:solidFill>
            <a:srgbClr val="FEC800"/>
          </a:solidFill>
        </p:grpSpPr>
        <p:sp>
          <p:nvSpPr>
            <p:cNvPr id="22" name="Freeform 3">
              <a:extLst>
                <a:ext uri="{FF2B5EF4-FFF2-40B4-BE49-F238E27FC236}">
                  <a16:creationId xmlns:a16="http://schemas.microsoft.com/office/drawing/2014/main" id="{14BB2158-4AC1-928B-FDAC-F54E132A5B66}"/>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23" name="Group 3">
            <a:extLst>
              <a:ext uri="{FF2B5EF4-FFF2-40B4-BE49-F238E27FC236}">
                <a16:creationId xmlns:a16="http://schemas.microsoft.com/office/drawing/2014/main" id="{488AA165-0B43-911E-3F1D-8E94B257F2FB}"/>
              </a:ext>
            </a:extLst>
          </p:cNvPr>
          <p:cNvGrpSpPr/>
          <p:nvPr/>
        </p:nvGrpSpPr>
        <p:grpSpPr>
          <a:xfrm>
            <a:off x="7468705" y="-1325518"/>
            <a:ext cx="3315390" cy="3315390"/>
            <a:chOff x="0" y="0"/>
            <a:chExt cx="6350000" cy="6350000"/>
          </a:xfrm>
        </p:grpSpPr>
        <p:sp>
          <p:nvSpPr>
            <p:cNvPr id="24" name="Freeform 4">
              <a:extLst>
                <a:ext uri="{FF2B5EF4-FFF2-40B4-BE49-F238E27FC236}">
                  <a16:creationId xmlns:a16="http://schemas.microsoft.com/office/drawing/2014/main" id="{8E7EBDC6-E7A6-7D81-3411-B90CE947A47D}"/>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25" name="Group 5">
            <a:extLst>
              <a:ext uri="{FF2B5EF4-FFF2-40B4-BE49-F238E27FC236}">
                <a16:creationId xmlns:a16="http://schemas.microsoft.com/office/drawing/2014/main" id="{763CD828-4A03-EF3F-5AF7-ADDF50CE6359}"/>
              </a:ext>
            </a:extLst>
          </p:cNvPr>
          <p:cNvGrpSpPr/>
          <p:nvPr/>
        </p:nvGrpSpPr>
        <p:grpSpPr>
          <a:xfrm>
            <a:off x="7357675" y="993511"/>
            <a:ext cx="1666117" cy="1624093"/>
            <a:chOff x="0" y="0"/>
            <a:chExt cx="4589780" cy="4578350"/>
          </a:xfrm>
          <a:solidFill>
            <a:srgbClr val="FEC800"/>
          </a:solidFill>
        </p:grpSpPr>
        <p:sp>
          <p:nvSpPr>
            <p:cNvPr id="26" name="Freeform 6">
              <a:extLst>
                <a:ext uri="{FF2B5EF4-FFF2-40B4-BE49-F238E27FC236}">
                  <a16:creationId xmlns:a16="http://schemas.microsoft.com/office/drawing/2014/main" id="{A8BA4FEF-A6D8-2373-E145-6E5993967EBC}"/>
                </a:ext>
              </a:extLst>
            </p:cNvPr>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27" name="Freeform 7">
              <a:extLst>
                <a:ext uri="{FF2B5EF4-FFF2-40B4-BE49-F238E27FC236}">
                  <a16:creationId xmlns:a16="http://schemas.microsoft.com/office/drawing/2014/main" id="{86862E47-C265-8109-AE8E-732CB38E447C}"/>
                </a:ext>
              </a:extLst>
            </p:cNvPr>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sp>
        <p:nvSpPr>
          <p:cNvPr id="2" name="TextBox 2"/>
          <p:cNvSpPr txBox="1"/>
          <p:nvPr/>
        </p:nvSpPr>
        <p:spPr>
          <a:xfrm>
            <a:off x="548640" y="995561"/>
            <a:ext cx="8656320" cy="721801"/>
          </a:xfrm>
          <a:prstGeom prst="rect">
            <a:avLst/>
          </a:prstGeom>
        </p:spPr>
        <p:txBody>
          <a:bodyPr lIns="0" tIns="0" rIns="0" bIns="0" rtlCol="0" anchor="t">
            <a:spAutoFit/>
          </a:bodyPr>
          <a:lstStyle/>
          <a:p>
            <a:pPr algn="ctr">
              <a:lnSpc>
                <a:spcPts val="6000"/>
              </a:lnSpc>
            </a:pPr>
            <a:r>
              <a:rPr lang="en-US" sz="4400">
                <a:solidFill>
                  <a:srgbClr val="242725"/>
                </a:solidFill>
                <a:latin typeface="Inter Bold"/>
                <a:ea typeface="Inter Bold"/>
              </a:rPr>
              <a:t>Example: heading/paragraph</a:t>
            </a:r>
          </a:p>
        </p:txBody>
      </p:sp>
      <p:sp>
        <p:nvSpPr>
          <p:cNvPr id="16" name="AutoShape 16"/>
          <p:cNvSpPr/>
          <p:nvPr/>
        </p:nvSpPr>
        <p:spPr>
          <a:xfrm>
            <a:off x="-236307" y="6885076"/>
            <a:ext cx="10061826" cy="430124"/>
          </a:xfrm>
          <a:prstGeom prst="rect">
            <a:avLst/>
          </a:prstGeom>
          <a:solidFill>
            <a:srgbClr val="FEC800"/>
          </a:solidFill>
        </p:spPr>
      </p:sp>
      <p:sp>
        <p:nvSpPr>
          <p:cNvPr id="15" name="กล่องข้อความ 14">
            <a:extLst>
              <a:ext uri="{FF2B5EF4-FFF2-40B4-BE49-F238E27FC236}">
                <a16:creationId xmlns:a16="http://schemas.microsoft.com/office/drawing/2014/main" id="{48EAA2AE-7C79-5631-5EB5-73CC9C9ED580}"/>
              </a:ext>
            </a:extLst>
          </p:cNvPr>
          <p:cNvSpPr txBox="1"/>
          <p:nvPr/>
        </p:nvSpPr>
        <p:spPr>
          <a:xfrm>
            <a:off x="685800" y="2323109"/>
            <a:ext cx="8178692" cy="33701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800100" lvl="1" indent="-342900">
              <a:lnSpc>
                <a:spcPct val="150000"/>
              </a:lnSpc>
              <a:spcBef>
                <a:spcPts val="1500"/>
              </a:spcBef>
              <a:buFont typeface="Arial"/>
              <a:buChar char="•"/>
            </a:pPr>
            <a:r>
              <a:rPr lang="th-TH" sz="3200">
                <a:latin typeface="Inter" panose="020B0604020202020204" charset="0"/>
                <a:ea typeface="Inter" panose="020B0604020202020204" charset="0"/>
              </a:rPr>
              <a:t>Using tag &lt;h1&gt;, &lt;h2&gt;, ..., &lt;h6&gt; to define heading</a:t>
            </a:r>
          </a:p>
          <a:p>
            <a:pPr marL="800100" lvl="1" indent="-342900">
              <a:lnSpc>
                <a:spcPct val="150000"/>
              </a:lnSpc>
              <a:spcBef>
                <a:spcPts val="1500"/>
              </a:spcBef>
              <a:buFont typeface="Arial"/>
              <a:buChar char="•"/>
            </a:pPr>
            <a:r>
              <a:rPr lang="th-TH" sz="3200">
                <a:latin typeface="Inter" panose="020B0604020202020204" charset="0"/>
                <a:ea typeface="Inter" panose="020B0604020202020204" charset="0"/>
              </a:rPr>
              <a:t>Using tag &lt;p&gt; to define paragraph</a:t>
            </a:r>
          </a:p>
          <a:p>
            <a:pPr marL="800100" lvl="1" indent="-342900">
              <a:lnSpc>
                <a:spcPct val="150000"/>
              </a:lnSpc>
              <a:spcBef>
                <a:spcPts val="1500"/>
              </a:spcBef>
              <a:buFont typeface="Arial"/>
              <a:buChar char="•"/>
            </a:pPr>
            <a:r>
              <a:rPr lang="th-TH" sz="3200">
                <a:latin typeface="Inter" panose="020B0604020202020204" charset="0"/>
                <a:ea typeface="Inter" panose="020B0604020202020204" charset="0"/>
              </a:rPr>
              <a:t>Using tag &lt;br /&gt; to line-breaking</a:t>
            </a:r>
          </a:p>
        </p:txBody>
      </p:sp>
    </p:spTree>
    <p:extLst>
      <p:ext uri="{BB962C8B-B14F-4D97-AF65-F5344CB8AC3E}">
        <p14:creationId xmlns:p14="http://schemas.microsoft.com/office/powerpoint/2010/main" val="34571021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120516" y="1663619"/>
            <a:ext cx="3512568" cy="3512568"/>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4" name="Group 4"/>
          <p:cNvGrpSpPr/>
          <p:nvPr/>
        </p:nvGrpSpPr>
        <p:grpSpPr>
          <a:xfrm>
            <a:off x="1423247" y="1792925"/>
            <a:ext cx="6907106" cy="2908402"/>
            <a:chOff x="0" y="-535133"/>
            <a:chExt cx="9209475" cy="3877869"/>
          </a:xfrm>
        </p:grpSpPr>
        <p:sp>
          <p:nvSpPr>
            <p:cNvPr id="5" name="TextBox 5"/>
            <p:cNvSpPr txBox="1"/>
            <p:nvPr/>
          </p:nvSpPr>
          <p:spPr>
            <a:xfrm>
              <a:off x="0" y="-535133"/>
              <a:ext cx="9209475" cy="2051844"/>
            </a:xfrm>
            <a:prstGeom prst="rect">
              <a:avLst/>
            </a:prstGeom>
          </p:spPr>
          <p:txBody>
            <a:bodyPr lIns="0" tIns="0" rIns="0" bIns="0" rtlCol="0" anchor="t">
              <a:spAutoFit/>
            </a:bodyPr>
            <a:lstStyle/>
            <a:p>
              <a:pPr algn="ctr">
                <a:lnSpc>
                  <a:spcPts val="6000"/>
                </a:lnSpc>
              </a:pPr>
              <a:r>
                <a:rPr lang="en-US" sz="5000">
                  <a:solidFill>
                    <a:srgbClr val="242725"/>
                  </a:solidFill>
                  <a:latin typeface="Inter Bold"/>
                </a:rPr>
                <a:t>Section Five:</a:t>
              </a:r>
            </a:p>
            <a:p>
              <a:pPr algn="ctr">
                <a:lnSpc>
                  <a:spcPts val="6000"/>
                </a:lnSpc>
              </a:pPr>
              <a:r>
                <a:rPr lang="en-US" sz="5000">
                  <a:solidFill>
                    <a:srgbClr val="242725"/>
                  </a:solidFill>
                  <a:latin typeface="Inter Bold"/>
                </a:rPr>
                <a:t>JSON</a:t>
              </a:r>
            </a:p>
          </p:txBody>
        </p:sp>
        <p:sp>
          <p:nvSpPr>
            <p:cNvPr id="6" name="TextBox 6"/>
            <p:cNvSpPr txBox="1"/>
            <p:nvPr/>
          </p:nvSpPr>
          <p:spPr>
            <a:xfrm>
              <a:off x="0" y="2243888"/>
              <a:ext cx="9209475" cy="1098848"/>
            </a:xfrm>
            <a:prstGeom prst="rect">
              <a:avLst/>
            </a:prstGeom>
          </p:spPr>
          <p:txBody>
            <a:bodyPr lIns="0" tIns="0" rIns="0" bIns="0" rtlCol="0" anchor="t">
              <a:spAutoFit/>
            </a:bodyPr>
            <a:lstStyle/>
            <a:p>
              <a:pPr algn="ctr">
                <a:lnSpc>
                  <a:spcPts val="2240"/>
                </a:lnSpc>
                <a:spcBef>
                  <a:spcPct val="0"/>
                </a:spcBef>
              </a:pPr>
              <a:r>
                <a:rPr lang="en-US" sz="1600" b="1">
                  <a:solidFill>
                    <a:srgbClr val="242725"/>
                  </a:solidFill>
                  <a:latin typeface="Inter"/>
                </a:rPr>
                <a:t>JSON (JavaScript Object Notation)</a:t>
              </a:r>
              <a:r>
                <a:rPr lang="en-US" sz="1600">
                  <a:solidFill>
                    <a:srgbClr val="242725"/>
                  </a:solidFill>
                  <a:latin typeface="Inter"/>
                </a:rPr>
                <a:t> is a lightweight data format used for organizing and exchanging structured information between systems. It is easy to read and write and supports various data types.</a:t>
              </a:r>
            </a:p>
          </p:txBody>
        </p:sp>
      </p:grpSp>
      <p:sp>
        <p:nvSpPr>
          <p:cNvPr id="7" name="AutoShape 7"/>
          <p:cNvSpPr/>
          <p:nvPr/>
        </p:nvSpPr>
        <p:spPr>
          <a:xfrm>
            <a:off x="-236307" y="6885076"/>
            <a:ext cx="10061826" cy="430124"/>
          </a:xfrm>
          <a:prstGeom prst="rect">
            <a:avLst/>
          </a:prstGeom>
          <a:solidFill>
            <a:srgbClr val="FEC800"/>
          </a:solidFill>
        </p:spPr>
      </p:sp>
      <p:grpSp>
        <p:nvGrpSpPr>
          <p:cNvPr id="8" name="Group 8"/>
          <p:cNvGrpSpPr/>
          <p:nvPr/>
        </p:nvGrpSpPr>
        <p:grpSpPr>
          <a:xfrm>
            <a:off x="7685834" y="496713"/>
            <a:ext cx="1553375" cy="1514194"/>
            <a:chOff x="0" y="0"/>
            <a:chExt cx="4589780" cy="4578350"/>
          </a:xfrm>
        </p:grpSpPr>
        <p:sp>
          <p:nvSpPr>
            <p:cNvPr id="9" name="Freeform 9"/>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solidFill>
              <a:srgbClr val="383838"/>
            </a:solidFill>
          </p:spPr>
        </p:sp>
        <p:sp>
          <p:nvSpPr>
            <p:cNvPr id="10" name="Freeform 10"/>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solidFill>
              <a:srgbClr val="2ED47B"/>
            </a:solidFill>
          </p:spPr>
        </p:sp>
      </p:grpSp>
      <p:grpSp>
        <p:nvGrpSpPr>
          <p:cNvPr id="11" name="Group 11"/>
          <p:cNvGrpSpPr/>
          <p:nvPr/>
        </p:nvGrpSpPr>
        <p:grpSpPr>
          <a:xfrm>
            <a:off x="397950" y="5037164"/>
            <a:ext cx="1553375" cy="1514194"/>
            <a:chOff x="0" y="0"/>
            <a:chExt cx="4589780" cy="4578350"/>
          </a:xfrm>
        </p:grpSpPr>
        <p:sp>
          <p:nvSpPr>
            <p:cNvPr id="12" name="Freeform 12"/>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solidFill>
              <a:srgbClr val="383838"/>
            </a:solidFill>
          </p:spPr>
        </p:sp>
        <p:sp>
          <p:nvSpPr>
            <p:cNvPr id="13" name="Freeform 13"/>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solidFill>
              <a:srgbClr val="2ED47B"/>
            </a:solidFill>
          </p:spPr>
        </p:sp>
      </p:grpSp>
      <p:sp>
        <p:nvSpPr>
          <p:cNvPr id="15" name="Footer Placeholder 14">
            <a:extLst>
              <a:ext uri="{FF2B5EF4-FFF2-40B4-BE49-F238E27FC236}">
                <a16:creationId xmlns:a16="http://schemas.microsoft.com/office/drawing/2014/main" id="{A79C54AF-C84D-5DB2-FD1A-72907874CFF8}"/>
              </a:ext>
            </a:extLst>
          </p:cNvPr>
          <p:cNvSpPr>
            <a:spLocks noGrp="1"/>
          </p:cNvSpPr>
          <p:nvPr>
            <p:ph type="ftr" sz="quarter" idx="11"/>
          </p:nvPr>
        </p:nvSpPr>
        <p:spPr>
          <a:xfrm>
            <a:off x="3124200" y="6356350"/>
            <a:ext cx="2895600" cy="365125"/>
          </a:xfrm>
        </p:spPr>
        <p:txBody>
          <a:bodyPr/>
          <a:lstStyle/>
          <a:p>
            <a:r>
              <a:rPr lang="en-US" sz="1200">
                <a:solidFill>
                  <a:schemeClr val="bg1">
                    <a:lumMod val="50000"/>
                  </a:schemeClr>
                </a:solidFill>
                <a:latin typeface="Inter"/>
              </a:rPr>
              <a:t>Section Five: JSON</a:t>
            </a:r>
          </a:p>
        </p:txBody>
      </p:sp>
    </p:spTree>
    <p:extLst>
      <p:ext uri="{BB962C8B-B14F-4D97-AF65-F5344CB8AC3E}">
        <p14:creationId xmlns:p14="http://schemas.microsoft.com/office/powerpoint/2010/main" val="37001323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31520" y="1154301"/>
            <a:ext cx="7635240" cy="769441"/>
          </a:xfrm>
          <a:prstGeom prst="rect">
            <a:avLst/>
          </a:prstGeom>
        </p:spPr>
        <p:txBody>
          <a:bodyPr wrap="square" lIns="0" tIns="0" rIns="0" bIns="0" rtlCol="0" anchor="t">
            <a:spAutoFit/>
          </a:bodyPr>
          <a:lstStyle/>
          <a:p>
            <a:pPr>
              <a:lnSpc>
                <a:spcPts val="6000"/>
              </a:lnSpc>
            </a:pPr>
            <a:r>
              <a:rPr lang="en-US" sz="5000">
                <a:solidFill>
                  <a:srgbClr val="242725"/>
                </a:solidFill>
                <a:latin typeface="Inter Bold"/>
              </a:rPr>
              <a:t>JSON types</a:t>
            </a:r>
          </a:p>
        </p:txBody>
      </p:sp>
      <p:grpSp>
        <p:nvGrpSpPr>
          <p:cNvPr id="3" name="Group 3"/>
          <p:cNvGrpSpPr/>
          <p:nvPr/>
        </p:nvGrpSpPr>
        <p:grpSpPr>
          <a:xfrm>
            <a:off x="7468705" y="-1325518"/>
            <a:ext cx="3315390" cy="3315390"/>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5" name="Group 5"/>
          <p:cNvGrpSpPr/>
          <p:nvPr/>
        </p:nvGrpSpPr>
        <p:grpSpPr>
          <a:xfrm>
            <a:off x="7205275" y="841111"/>
            <a:ext cx="1666117" cy="1624093"/>
            <a:chOff x="0" y="0"/>
            <a:chExt cx="4589780" cy="4578350"/>
          </a:xfrm>
          <a:solidFill>
            <a:srgbClr val="FEC800"/>
          </a:solidFill>
        </p:grpSpPr>
        <p:sp>
          <p:nvSpPr>
            <p:cNvPr id="6" name="Freeform 6"/>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7" name="Freeform 7"/>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8" name="Group 8"/>
          <p:cNvGrpSpPr/>
          <p:nvPr/>
        </p:nvGrpSpPr>
        <p:grpSpPr>
          <a:xfrm>
            <a:off x="-729692" y="5157346"/>
            <a:ext cx="3315390" cy="331539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27" name="Group 26">
            <a:extLst>
              <a:ext uri="{FF2B5EF4-FFF2-40B4-BE49-F238E27FC236}">
                <a16:creationId xmlns:a16="http://schemas.microsoft.com/office/drawing/2014/main" id="{176388F4-E87B-DAA1-00C6-B24465047421}"/>
              </a:ext>
            </a:extLst>
          </p:cNvPr>
          <p:cNvGrpSpPr/>
          <p:nvPr/>
        </p:nvGrpSpPr>
        <p:grpSpPr>
          <a:xfrm>
            <a:off x="5511648" y="2228588"/>
            <a:ext cx="3449472" cy="2928758"/>
            <a:chOff x="5593944" y="3017520"/>
            <a:chExt cx="3449472" cy="2928758"/>
          </a:xfrm>
        </p:grpSpPr>
        <p:sp>
          <p:nvSpPr>
            <p:cNvPr id="12" name="TextBox 12"/>
            <p:cNvSpPr txBox="1"/>
            <p:nvPr/>
          </p:nvSpPr>
          <p:spPr>
            <a:xfrm>
              <a:off x="5593944" y="3017520"/>
              <a:ext cx="3384992" cy="259879"/>
            </a:xfrm>
            <a:prstGeom prst="rect">
              <a:avLst/>
            </a:prstGeom>
          </p:spPr>
          <p:txBody>
            <a:bodyPr lIns="0" tIns="0" rIns="0" bIns="0" rtlCol="0" anchor="t">
              <a:spAutoFit/>
            </a:bodyPr>
            <a:lstStyle/>
            <a:p>
              <a:pPr>
                <a:lnSpc>
                  <a:spcPts val="2240"/>
                </a:lnSpc>
                <a:spcBef>
                  <a:spcPct val="0"/>
                </a:spcBef>
              </a:pPr>
              <a:r>
                <a:rPr lang="en-US" sz="1600" spc="16">
                  <a:solidFill>
                    <a:srgbClr val="242725"/>
                  </a:solidFill>
                  <a:latin typeface="Inter Bold"/>
                </a:rPr>
                <a:t>1 string</a:t>
              </a:r>
            </a:p>
          </p:txBody>
        </p:sp>
        <p:sp>
          <p:nvSpPr>
            <p:cNvPr id="13" name="TextBox 13"/>
            <p:cNvSpPr txBox="1"/>
            <p:nvPr/>
          </p:nvSpPr>
          <p:spPr>
            <a:xfrm>
              <a:off x="5593944" y="3360389"/>
              <a:ext cx="3384992" cy="259879"/>
            </a:xfrm>
            <a:prstGeom prst="rect">
              <a:avLst/>
            </a:prstGeom>
          </p:spPr>
          <p:txBody>
            <a:bodyPr lIns="0" tIns="0" rIns="0" bIns="0" rtlCol="0" anchor="t">
              <a:spAutoFit/>
            </a:bodyPr>
            <a:lstStyle/>
            <a:p>
              <a:pPr>
                <a:lnSpc>
                  <a:spcPts val="2240"/>
                </a:lnSpc>
                <a:spcBef>
                  <a:spcPct val="0"/>
                </a:spcBef>
              </a:pPr>
              <a:endParaRPr lang="en-US" sz="1600">
                <a:solidFill>
                  <a:srgbClr val="242725"/>
                </a:solidFill>
                <a:latin typeface="Inter"/>
              </a:endParaRPr>
            </a:p>
          </p:txBody>
        </p:sp>
        <p:sp>
          <p:nvSpPr>
            <p:cNvPr id="14" name="TextBox 14"/>
            <p:cNvSpPr txBox="1"/>
            <p:nvPr/>
          </p:nvSpPr>
          <p:spPr>
            <a:xfrm>
              <a:off x="5637088" y="3814214"/>
              <a:ext cx="3384992" cy="259879"/>
            </a:xfrm>
            <a:prstGeom prst="rect">
              <a:avLst/>
            </a:prstGeom>
          </p:spPr>
          <p:txBody>
            <a:bodyPr lIns="0" tIns="0" rIns="0" bIns="0" rtlCol="0" anchor="t">
              <a:spAutoFit/>
            </a:bodyPr>
            <a:lstStyle/>
            <a:p>
              <a:pPr>
                <a:lnSpc>
                  <a:spcPts val="2240"/>
                </a:lnSpc>
                <a:spcBef>
                  <a:spcPct val="0"/>
                </a:spcBef>
              </a:pPr>
              <a:r>
                <a:rPr lang="en-US" sz="1600" spc="16">
                  <a:solidFill>
                    <a:srgbClr val="242725"/>
                  </a:solidFill>
                  <a:latin typeface="Inter Bold"/>
                </a:rPr>
                <a:t>2 number</a:t>
              </a:r>
            </a:p>
          </p:txBody>
        </p:sp>
        <p:sp>
          <p:nvSpPr>
            <p:cNvPr id="15" name="TextBox 15"/>
            <p:cNvSpPr txBox="1"/>
            <p:nvPr/>
          </p:nvSpPr>
          <p:spPr>
            <a:xfrm>
              <a:off x="5637088" y="4130659"/>
              <a:ext cx="3384992" cy="259879"/>
            </a:xfrm>
            <a:prstGeom prst="rect">
              <a:avLst/>
            </a:prstGeom>
          </p:spPr>
          <p:txBody>
            <a:bodyPr lIns="0" tIns="0" rIns="0" bIns="0" rtlCol="0" anchor="t">
              <a:spAutoFit/>
            </a:bodyPr>
            <a:lstStyle/>
            <a:p>
              <a:pPr>
                <a:lnSpc>
                  <a:spcPts val="2240"/>
                </a:lnSpc>
                <a:spcBef>
                  <a:spcPct val="0"/>
                </a:spcBef>
              </a:pPr>
              <a:r>
                <a:rPr lang="en-US" sz="1600">
                  <a:solidFill>
                    <a:srgbClr val="242725"/>
                  </a:solidFill>
                  <a:latin typeface="Inter"/>
                </a:rPr>
                <a:t>Both integer and float</a:t>
              </a:r>
            </a:p>
          </p:txBody>
        </p:sp>
        <p:sp>
          <p:nvSpPr>
            <p:cNvPr id="16" name="TextBox 16"/>
            <p:cNvSpPr txBox="1"/>
            <p:nvPr/>
          </p:nvSpPr>
          <p:spPr>
            <a:xfrm>
              <a:off x="5658424" y="4547102"/>
              <a:ext cx="3384992" cy="259879"/>
            </a:xfrm>
            <a:prstGeom prst="rect">
              <a:avLst/>
            </a:prstGeom>
          </p:spPr>
          <p:txBody>
            <a:bodyPr lIns="0" tIns="0" rIns="0" bIns="0" rtlCol="0" anchor="t">
              <a:spAutoFit/>
            </a:bodyPr>
            <a:lstStyle/>
            <a:p>
              <a:pPr>
                <a:lnSpc>
                  <a:spcPts val="2240"/>
                </a:lnSpc>
                <a:spcBef>
                  <a:spcPct val="0"/>
                </a:spcBef>
              </a:pPr>
              <a:r>
                <a:rPr lang="en-US" sz="1600" spc="16">
                  <a:solidFill>
                    <a:srgbClr val="242725"/>
                  </a:solidFill>
                  <a:latin typeface="Inter Bold"/>
                </a:rPr>
                <a:t>3 Boolean</a:t>
              </a:r>
            </a:p>
          </p:txBody>
        </p:sp>
        <p:sp>
          <p:nvSpPr>
            <p:cNvPr id="24" name="TextBox 16">
              <a:extLst>
                <a:ext uri="{FF2B5EF4-FFF2-40B4-BE49-F238E27FC236}">
                  <a16:creationId xmlns:a16="http://schemas.microsoft.com/office/drawing/2014/main" id="{5827C1A4-283D-05C9-0512-13EFA4175DC6}"/>
                </a:ext>
              </a:extLst>
            </p:cNvPr>
            <p:cNvSpPr txBox="1"/>
            <p:nvPr/>
          </p:nvSpPr>
          <p:spPr>
            <a:xfrm>
              <a:off x="5658424" y="5381100"/>
              <a:ext cx="3384992" cy="259879"/>
            </a:xfrm>
            <a:prstGeom prst="rect">
              <a:avLst/>
            </a:prstGeom>
          </p:spPr>
          <p:txBody>
            <a:bodyPr lIns="0" tIns="0" rIns="0" bIns="0" rtlCol="0" anchor="t">
              <a:spAutoFit/>
            </a:bodyPr>
            <a:lstStyle/>
            <a:p>
              <a:pPr>
                <a:lnSpc>
                  <a:spcPts val="2240"/>
                </a:lnSpc>
                <a:spcBef>
                  <a:spcPct val="0"/>
                </a:spcBef>
              </a:pPr>
              <a:r>
                <a:rPr lang="en-US" sz="1600" spc="16">
                  <a:solidFill>
                    <a:srgbClr val="242725"/>
                  </a:solidFill>
                  <a:latin typeface="Inter Bold"/>
                </a:rPr>
                <a:t>4 Object</a:t>
              </a:r>
            </a:p>
          </p:txBody>
        </p:sp>
        <p:sp>
          <p:nvSpPr>
            <p:cNvPr id="25" name="TextBox 17">
              <a:extLst>
                <a:ext uri="{FF2B5EF4-FFF2-40B4-BE49-F238E27FC236}">
                  <a16:creationId xmlns:a16="http://schemas.microsoft.com/office/drawing/2014/main" id="{57003A98-BE13-0DA6-EC8C-BACBEB9D2282}"/>
                </a:ext>
              </a:extLst>
            </p:cNvPr>
            <p:cNvSpPr txBox="1"/>
            <p:nvPr/>
          </p:nvSpPr>
          <p:spPr>
            <a:xfrm>
              <a:off x="5658424" y="5686399"/>
              <a:ext cx="3384992" cy="259879"/>
            </a:xfrm>
            <a:prstGeom prst="rect">
              <a:avLst/>
            </a:prstGeom>
          </p:spPr>
          <p:txBody>
            <a:bodyPr lIns="0" tIns="0" rIns="0" bIns="0" rtlCol="0" anchor="t">
              <a:spAutoFit/>
            </a:bodyPr>
            <a:lstStyle/>
            <a:p>
              <a:pPr>
                <a:lnSpc>
                  <a:spcPts val="2240"/>
                </a:lnSpc>
                <a:spcBef>
                  <a:spcPct val="0"/>
                </a:spcBef>
              </a:pPr>
              <a:r>
                <a:rPr lang="en-US" sz="1600">
                  <a:solidFill>
                    <a:srgbClr val="242725"/>
                  </a:solidFill>
                  <a:latin typeface="Inter"/>
                </a:rPr>
                <a:t>JSON can be nested object</a:t>
              </a:r>
            </a:p>
          </p:txBody>
        </p:sp>
      </p:grpSp>
      <p:sp>
        <p:nvSpPr>
          <p:cNvPr id="10" name="Footer Placeholder 14">
            <a:extLst>
              <a:ext uri="{FF2B5EF4-FFF2-40B4-BE49-F238E27FC236}">
                <a16:creationId xmlns:a16="http://schemas.microsoft.com/office/drawing/2014/main" id="{2FCEBCDD-3747-0AB6-71C7-EFFC949C9221}"/>
              </a:ext>
            </a:extLst>
          </p:cNvPr>
          <p:cNvSpPr>
            <a:spLocks noGrp="1"/>
          </p:cNvSpPr>
          <p:nvPr>
            <p:ph type="ftr" sz="quarter" idx="11"/>
          </p:nvPr>
        </p:nvSpPr>
        <p:spPr>
          <a:xfrm>
            <a:off x="3124200" y="6356350"/>
            <a:ext cx="2895600" cy="365125"/>
          </a:xfrm>
        </p:spPr>
        <p:txBody>
          <a:bodyPr/>
          <a:lstStyle/>
          <a:p>
            <a:r>
              <a:rPr lang="en-US" sz="1200">
                <a:solidFill>
                  <a:schemeClr val="bg1">
                    <a:lumMod val="50000"/>
                  </a:schemeClr>
                </a:solidFill>
                <a:latin typeface="Inter"/>
              </a:rPr>
              <a:t>Section Five: JSON</a:t>
            </a:r>
          </a:p>
        </p:txBody>
      </p:sp>
      <p:sp>
        <p:nvSpPr>
          <p:cNvPr id="17" name="TextBox 16">
            <a:extLst>
              <a:ext uri="{FF2B5EF4-FFF2-40B4-BE49-F238E27FC236}">
                <a16:creationId xmlns:a16="http://schemas.microsoft.com/office/drawing/2014/main" id="{A7A37454-C16F-8A4A-5831-5EE290DBA1D1}"/>
              </a:ext>
            </a:extLst>
          </p:cNvPr>
          <p:cNvSpPr txBox="1"/>
          <p:nvPr/>
        </p:nvSpPr>
        <p:spPr>
          <a:xfrm>
            <a:off x="5633250" y="5358579"/>
            <a:ext cx="3384992" cy="259879"/>
          </a:xfrm>
          <a:prstGeom prst="rect">
            <a:avLst/>
          </a:prstGeom>
        </p:spPr>
        <p:txBody>
          <a:bodyPr lIns="0" tIns="0" rIns="0" bIns="0" rtlCol="0" anchor="t">
            <a:spAutoFit/>
          </a:bodyPr>
          <a:lstStyle/>
          <a:p>
            <a:pPr>
              <a:lnSpc>
                <a:spcPts val="2240"/>
              </a:lnSpc>
              <a:spcBef>
                <a:spcPct val="0"/>
              </a:spcBef>
            </a:pPr>
            <a:r>
              <a:rPr lang="en-US" sz="1600" spc="16">
                <a:solidFill>
                  <a:srgbClr val="242725"/>
                </a:solidFill>
                <a:latin typeface="Inter Bold"/>
              </a:rPr>
              <a:t>5 Array (Object)</a:t>
            </a:r>
          </a:p>
        </p:txBody>
      </p:sp>
      <p:sp>
        <p:nvSpPr>
          <p:cNvPr id="20" name="TextBox 17">
            <a:extLst>
              <a:ext uri="{FF2B5EF4-FFF2-40B4-BE49-F238E27FC236}">
                <a16:creationId xmlns:a16="http://schemas.microsoft.com/office/drawing/2014/main" id="{E678DA39-18F6-9585-69C4-BC1F124812FF}"/>
              </a:ext>
            </a:extLst>
          </p:cNvPr>
          <p:cNvSpPr txBox="1"/>
          <p:nvPr/>
        </p:nvSpPr>
        <p:spPr>
          <a:xfrm>
            <a:off x="5548559" y="5616239"/>
            <a:ext cx="3384992" cy="546560"/>
          </a:xfrm>
          <a:prstGeom prst="rect">
            <a:avLst/>
          </a:prstGeom>
        </p:spPr>
        <p:txBody>
          <a:bodyPr lIns="0" tIns="0" rIns="0" bIns="0" rtlCol="0" anchor="t">
            <a:spAutoFit/>
          </a:bodyPr>
          <a:lstStyle/>
          <a:p>
            <a:pPr>
              <a:lnSpc>
                <a:spcPts val="2240"/>
              </a:lnSpc>
              <a:spcBef>
                <a:spcPct val="0"/>
              </a:spcBef>
            </a:pPr>
            <a:r>
              <a:rPr lang="en-US" sz="1600">
                <a:solidFill>
                  <a:srgbClr val="242725"/>
                </a:solidFill>
                <a:latin typeface="Inter"/>
              </a:rPr>
              <a:t>JSON can be array (but it is Object)</a:t>
            </a:r>
            <a:endParaRPr lang="en-US"/>
          </a:p>
        </p:txBody>
      </p:sp>
      <p:pic>
        <p:nvPicPr>
          <p:cNvPr id="21" name="Picture 21" descr="Text&#10;&#10;Description automatically generated">
            <a:extLst>
              <a:ext uri="{FF2B5EF4-FFF2-40B4-BE49-F238E27FC236}">
                <a16:creationId xmlns:a16="http://schemas.microsoft.com/office/drawing/2014/main" id="{B2CB569C-7339-1527-E255-2FD8EAF5F42E}"/>
              </a:ext>
            </a:extLst>
          </p:cNvPr>
          <p:cNvPicPr>
            <a:picLocks noChangeAspect="1"/>
          </p:cNvPicPr>
          <p:nvPr/>
        </p:nvPicPr>
        <p:blipFill>
          <a:blip r:embed="rId2"/>
          <a:stretch>
            <a:fillRect/>
          </a:stretch>
        </p:blipFill>
        <p:spPr>
          <a:xfrm>
            <a:off x="1097325" y="2227486"/>
            <a:ext cx="3718560" cy="3761497"/>
          </a:xfrm>
          <a:prstGeom prst="rect">
            <a:avLst/>
          </a:prstGeom>
        </p:spPr>
      </p:pic>
      <p:sp>
        <p:nvSpPr>
          <p:cNvPr id="23" name="TextBox 17">
            <a:extLst>
              <a:ext uri="{FF2B5EF4-FFF2-40B4-BE49-F238E27FC236}">
                <a16:creationId xmlns:a16="http://schemas.microsoft.com/office/drawing/2014/main" id="{346588C4-69D9-FC7B-1014-6970805A0C58}"/>
              </a:ext>
            </a:extLst>
          </p:cNvPr>
          <p:cNvSpPr txBox="1"/>
          <p:nvPr/>
        </p:nvSpPr>
        <p:spPr>
          <a:xfrm>
            <a:off x="5580318" y="4033573"/>
            <a:ext cx="3384992" cy="259879"/>
          </a:xfrm>
          <a:prstGeom prst="rect">
            <a:avLst/>
          </a:prstGeom>
        </p:spPr>
        <p:txBody>
          <a:bodyPr lIns="0" tIns="0" rIns="0" bIns="0" rtlCol="0" anchor="t">
            <a:spAutoFit/>
          </a:bodyPr>
          <a:lstStyle/>
          <a:p>
            <a:pPr>
              <a:lnSpc>
                <a:spcPts val="2240"/>
              </a:lnSpc>
              <a:spcBef>
                <a:spcPct val="0"/>
              </a:spcBef>
            </a:pPr>
            <a:endParaRPr lang="en-US" sz="1600">
              <a:solidFill>
                <a:srgbClr val="242725"/>
              </a:solidFill>
              <a:latin typeface="Inter"/>
              <a:ea typeface="Inter"/>
            </a:endParaRPr>
          </a:p>
        </p:txBody>
      </p:sp>
    </p:spTree>
    <p:extLst>
      <p:ext uri="{BB962C8B-B14F-4D97-AF65-F5344CB8AC3E}">
        <p14:creationId xmlns:p14="http://schemas.microsoft.com/office/powerpoint/2010/main" val="80816017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56092" y="263680"/>
            <a:ext cx="7635240" cy="769441"/>
          </a:xfrm>
          <a:prstGeom prst="rect">
            <a:avLst/>
          </a:prstGeom>
        </p:spPr>
        <p:txBody>
          <a:bodyPr wrap="square" lIns="0" tIns="0" rIns="0" bIns="0" rtlCol="0" anchor="t">
            <a:spAutoFit/>
          </a:bodyPr>
          <a:lstStyle/>
          <a:p>
            <a:pPr>
              <a:lnSpc>
                <a:spcPts val="6000"/>
              </a:lnSpc>
            </a:pPr>
            <a:r>
              <a:rPr lang="en-US" sz="5000">
                <a:solidFill>
                  <a:srgbClr val="242725"/>
                </a:solidFill>
                <a:latin typeface="Inter Bold"/>
              </a:rPr>
              <a:t>Show JSON in React</a:t>
            </a:r>
          </a:p>
        </p:txBody>
      </p:sp>
      <p:grpSp>
        <p:nvGrpSpPr>
          <p:cNvPr id="3" name="Group 3"/>
          <p:cNvGrpSpPr/>
          <p:nvPr/>
        </p:nvGrpSpPr>
        <p:grpSpPr>
          <a:xfrm>
            <a:off x="7468705" y="-1325518"/>
            <a:ext cx="3315390" cy="3315390"/>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5" name="Group 5"/>
          <p:cNvGrpSpPr/>
          <p:nvPr/>
        </p:nvGrpSpPr>
        <p:grpSpPr>
          <a:xfrm>
            <a:off x="7205275" y="841111"/>
            <a:ext cx="1666117" cy="1624093"/>
            <a:chOff x="0" y="0"/>
            <a:chExt cx="4589780" cy="4578350"/>
          </a:xfrm>
          <a:solidFill>
            <a:srgbClr val="FEC800"/>
          </a:solidFill>
        </p:grpSpPr>
        <p:sp>
          <p:nvSpPr>
            <p:cNvPr id="6" name="Freeform 6"/>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7" name="Freeform 7"/>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8" name="Group 8"/>
          <p:cNvGrpSpPr/>
          <p:nvPr/>
        </p:nvGrpSpPr>
        <p:grpSpPr>
          <a:xfrm>
            <a:off x="-729692" y="5157346"/>
            <a:ext cx="3315390" cy="331539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27" name="Group 26">
            <a:extLst>
              <a:ext uri="{FF2B5EF4-FFF2-40B4-BE49-F238E27FC236}">
                <a16:creationId xmlns:a16="http://schemas.microsoft.com/office/drawing/2014/main" id="{176388F4-E87B-DAA1-00C6-B24465047421}"/>
              </a:ext>
            </a:extLst>
          </p:cNvPr>
          <p:cNvGrpSpPr/>
          <p:nvPr/>
        </p:nvGrpSpPr>
        <p:grpSpPr>
          <a:xfrm>
            <a:off x="5934842" y="2121957"/>
            <a:ext cx="3449472" cy="3421201"/>
            <a:chOff x="5593944" y="3017520"/>
            <a:chExt cx="3449472" cy="3421201"/>
          </a:xfrm>
        </p:grpSpPr>
        <p:sp>
          <p:nvSpPr>
            <p:cNvPr id="12" name="TextBox 12"/>
            <p:cNvSpPr txBox="1"/>
            <p:nvPr/>
          </p:nvSpPr>
          <p:spPr>
            <a:xfrm>
              <a:off x="5593944" y="3017520"/>
              <a:ext cx="3384992" cy="259879"/>
            </a:xfrm>
            <a:prstGeom prst="rect">
              <a:avLst/>
            </a:prstGeom>
          </p:spPr>
          <p:txBody>
            <a:bodyPr lIns="0" tIns="0" rIns="0" bIns="0" rtlCol="0" anchor="t">
              <a:spAutoFit/>
            </a:bodyPr>
            <a:lstStyle/>
            <a:p>
              <a:pPr>
                <a:lnSpc>
                  <a:spcPts val="2240"/>
                </a:lnSpc>
                <a:spcBef>
                  <a:spcPct val="0"/>
                </a:spcBef>
              </a:pPr>
              <a:r>
                <a:rPr lang="en-US" sz="1600" spc="16">
                  <a:solidFill>
                    <a:srgbClr val="242725"/>
                  </a:solidFill>
                  <a:latin typeface="Inter Bold"/>
                </a:rPr>
                <a:t>1 Car Interface</a:t>
              </a:r>
            </a:p>
          </p:txBody>
        </p:sp>
        <p:sp>
          <p:nvSpPr>
            <p:cNvPr id="13" name="TextBox 13"/>
            <p:cNvSpPr txBox="1"/>
            <p:nvPr/>
          </p:nvSpPr>
          <p:spPr>
            <a:xfrm>
              <a:off x="5593944" y="3360389"/>
              <a:ext cx="3384992" cy="253787"/>
            </a:xfrm>
            <a:prstGeom prst="rect">
              <a:avLst/>
            </a:prstGeom>
          </p:spPr>
          <p:txBody>
            <a:bodyPr lIns="0" tIns="0" rIns="0" bIns="0" rtlCol="0" anchor="t">
              <a:spAutoFit/>
            </a:bodyPr>
            <a:lstStyle/>
            <a:p>
              <a:pPr>
                <a:lnSpc>
                  <a:spcPts val="2240"/>
                </a:lnSpc>
                <a:spcBef>
                  <a:spcPct val="0"/>
                </a:spcBef>
              </a:pPr>
              <a:r>
                <a:rPr lang="en-US" sz="1400">
                  <a:solidFill>
                    <a:srgbClr val="242725"/>
                  </a:solidFill>
                  <a:latin typeface="Inter"/>
                </a:rPr>
                <a:t>Create interface for user’s car JSON</a:t>
              </a:r>
            </a:p>
          </p:txBody>
        </p:sp>
        <p:sp>
          <p:nvSpPr>
            <p:cNvPr id="14" name="TextBox 14"/>
            <p:cNvSpPr txBox="1"/>
            <p:nvPr/>
          </p:nvSpPr>
          <p:spPr>
            <a:xfrm>
              <a:off x="5637088" y="3814214"/>
              <a:ext cx="3384992" cy="259879"/>
            </a:xfrm>
            <a:prstGeom prst="rect">
              <a:avLst/>
            </a:prstGeom>
          </p:spPr>
          <p:txBody>
            <a:bodyPr lIns="0" tIns="0" rIns="0" bIns="0" rtlCol="0" anchor="t">
              <a:spAutoFit/>
            </a:bodyPr>
            <a:lstStyle/>
            <a:p>
              <a:pPr>
                <a:lnSpc>
                  <a:spcPts val="2240"/>
                </a:lnSpc>
                <a:spcBef>
                  <a:spcPct val="0"/>
                </a:spcBef>
              </a:pPr>
              <a:r>
                <a:rPr lang="en-US" sz="1600" b="1" spc="16">
                  <a:solidFill>
                    <a:srgbClr val="242725"/>
                  </a:solidFill>
                  <a:latin typeface="Inter Bold"/>
                </a:rPr>
                <a:t>2 Job Interface</a:t>
              </a:r>
              <a:endParaRPr lang="en-US" sz="1600" b="1" spc="16">
                <a:solidFill>
                  <a:srgbClr val="242725"/>
                </a:solidFill>
                <a:latin typeface="Inter Bold"/>
                <a:ea typeface="Inter Bold"/>
              </a:endParaRPr>
            </a:p>
          </p:txBody>
        </p:sp>
        <p:sp>
          <p:nvSpPr>
            <p:cNvPr id="15" name="TextBox 15"/>
            <p:cNvSpPr txBox="1"/>
            <p:nvPr/>
          </p:nvSpPr>
          <p:spPr>
            <a:xfrm>
              <a:off x="5637088" y="4130659"/>
              <a:ext cx="3384992" cy="259879"/>
            </a:xfrm>
            <a:prstGeom prst="rect">
              <a:avLst/>
            </a:prstGeom>
          </p:spPr>
          <p:txBody>
            <a:bodyPr lIns="0" tIns="0" rIns="0" bIns="0" rtlCol="0" anchor="t">
              <a:spAutoFit/>
            </a:bodyPr>
            <a:lstStyle/>
            <a:p>
              <a:pPr>
                <a:lnSpc>
                  <a:spcPts val="2240"/>
                </a:lnSpc>
                <a:spcBef>
                  <a:spcPct val="0"/>
                </a:spcBef>
              </a:pPr>
              <a:r>
                <a:rPr lang="en-US" sz="1600">
                  <a:solidFill>
                    <a:srgbClr val="242725"/>
                  </a:solidFill>
                  <a:latin typeface="Inter"/>
                </a:rPr>
                <a:t>Create interface for job's JSON</a:t>
              </a:r>
              <a:endParaRPr lang="en-US" sz="1600">
                <a:solidFill>
                  <a:srgbClr val="242725"/>
                </a:solidFill>
                <a:latin typeface="Inter"/>
                <a:ea typeface="Inter"/>
              </a:endParaRPr>
            </a:p>
          </p:txBody>
        </p:sp>
        <p:sp>
          <p:nvSpPr>
            <p:cNvPr id="16" name="TextBox 16"/>
            <p:cNvSpPr txBox="1"/>
            <p:nvPr/>
          </p:nvSpPr>
          <p:spPr>
            <a:xfrm>
              <a:off x="5658424" y="4547102"/>
              <a:ext cx="3384992" cy="259879"/>
            </a:xfrm>
            <a:prstGeom prst="rect">
              <a:avLst/>
            </a:prstGeom>
          </p:spPr>
          <p:txBody>
            <a:bodyPr lIns="0" tIns="0" rIns="0" bIns="0" rtlCol="0" anchor="t">
              <a:spAutoFit/>
            </a:bodyPr>
            <a:lstStyle/>
            <a:p>
              <a:pPr>
                <a:lnSpc>
                  <a:spcPts val="2240"/>
                </a:lnSpc>
                <a:spcBef>
                  <a:spcPct val="0"/>
                </a:spcBef>
              </a:pPr>
              <a:r>
                <a:rPr lang="en-US" sz="1600" b="1" spc="16">
                  <a:solidFill>
                    <a:srgbClr val="242725"/>
                  </a:solidFill>
                  <a:latin typeface="Inter Bold"/>
                </a:rPr>
                <a:t>3 User Interface</a:t>
              </a:r>
              <a:endParaRPr lang="en-US" sz="1600" b="1" spc="16">
                <a:solidFill>
                  <a:srgbClr val="242725"/>
                </a:solidFill>
                <a:latin typeface="Inter Bold"/>
                <a:ea typeface="Inter Bold"/>
              </a:endParaRPr>
            </a:p>
          </p:txBody>
        </p:sp>
        <p:sp>
          <p:nvSpPr>
            <p:cNvPr id="24" name="TextBox 16">
              <a:extLst>
                <a:ext uri="{FF2B5EF4-FFF2-40B4-BE49-F238E27FC236}">
                  <a16:creationId xmlns:a16="http://schemas.microsoft.com/office/drawing/2014/main" id="{5827C1A4-283D-05C9-0512-13EFA4175DC6}"/>
                </a:ext>
              </a:extLst>
            </p:cNvPr>
            <p:cNvSpPr txBox="1"/>
            <p:nvPr/>
          </p:nvSpPr>
          <p:spPr>
            <a:xfrm>
              <a:off x="5658424" y="5381100"/>
              <a:ext cx="3384992" cy="264431"/>
            </a:xfrm>
            <a:prstGeom prst="rect">
              <a:avLst/>
            </a:prstGeom>
          </p:spPr>
          <p:txBody>
            <a:bodyPr lIns="0" tIns="0" rIns="0" bIns="0" rtlCol="0" anchor="t">
              <a:spAutoFit/>
            </a:bodyPr>
            <a:lstStyle/>
            <a:p>
              <a:pPr>
                <a:lnSpc>
                  <a:spcPts val="2240"/>
                </a:lnSpc>
                <a:spcBef>
                  <a:spcPct val="0"/>
                </a:spcBef>
              </a:pPr>
              <a:r>
                <a:rPr lang="en-US" sz="1600" b="1" spc="16">
                  <a:solidFill>
                    <a:srgbClr val="242725"/>
                  </a:solidFill>
                  <a:latin typeface="Inter Bold"/>
                </a:rPr>
                <a:t>4 Interface of Component</a:t>
              </a:r>
              <a:endParaRPr lang="en-US" b="1">
                <a:cs typeface="Calibri"/>
              </a:endParaRPr>
            </a:p>
          </p:txBody>
        </p:sp>
        <p:sp>
          <p:nvSpPr>
            <p:cNvPr id="25" name="TextBox 17">
              <a:extLst>
                <a:ext uri="{FF2B5EF4-FFF2-40B4-BE49-F238E27FC236}">
                  <a16:creationId xmlns:a16="http://schemas.microsoft.com/office/drawing/2014/main" id="{57003A98-BE13-0DA6-EC8C-BACBEB9D2282}"/>
                </a:ext>
              </a:extLst>
            </p:cNvPr>
            <p:cNvSpPr txBox="1"/>
            <p:nvPr/>
          </p:nvSpPr>
          <p:spPr>
            <a:xfrm>
              <a:off x="5658424" y="5686399"/>
              <a:ext cx="3384992" cy="752322"/>
            </a:xfrm>
            <a:prstGeom prst="rect">
              <a:avLst/>
            </a:prstGeom>
          </p:spPr>
          <p:txBody>
            <a:bodyPr lIns="0" tIns="0" rIns="0" bIns="0" rtlCol="0" anchor="t">
              <a:spAutoFit/>
            </a:bodyPr>
            <a:lstStyle/>
            <a:p>
              <a:r>
                <a:rPr lang="en-US" sz="1600">
                  <a:solidFill>
                    <a:srgbClr val="242725"/>
                  </a:solidFill>
                  <a:latin typeface="Inter"/>
                </a:rPr>
                <a:t>Create an interface for component props</a:t>
              </a:r>
            </a:p>
            <a:p>
              <a:pPr>
                <a:lnSpc>
                  <a:spcPts val="2240"/>
                </a:lnSpc>
                <a:spcBef>
                  <a:spcPct val="0"/>
                </a:spcBef>
              </a:pPr>
              <a:endParaRPr lang="en-US" sz="1600">
                <a:solidFill>
                  <a:srgbClr val="242725"/>
                </a:solidFill>
                <a:latin typeface="Inter"/>
                <a:ea typeface="Inter"/>
              </a:endParaRPr>
            </a:p>
          </p:txBody>
        </p:sp>
      </p:grpSp>
      <p:sp>
        <p:nvSpPr>
          <p:cNvPr id="10" name="Footer Placeholder 14">
            <a:extLst>
              <a:ext uri="{FF2B5EF4-FFF2-40B4-BE49-F238E27FC236}">
                <a16:creationId xmlns:a16="http://schemas.microsoft.com/office/drawing/2014/main" id="{2FCEBCDD-3747-0AB6-71C7-EFFC949C9221}"/>
              </a:ext>
            </a:extLst>
          </p:cNvPr>
          <p:cNvSpPr>
            <a:spLocks noGrp="1"/>
          </p:cNvSpPr>
          <p:nvPr>
            <p:ph type="ftr" sz="quarter" idx="11"/>
          </p:nvPr>
        </p:nvSpPr>
        <p:spPr>
          <a:xfrm>
            <a:off x="3124200" y="6356350"/>
            <a:ext cx="2895600" cy="365125"/>
          </a:xfrm>
        </p:spPr>
        <p:txBody>
          <a:bodyPr/>
          <a:lstStyle/>
          <a:p>
            <a:r>
              <a:rPr lang="en-US" sz="1200">
                <a:solidFill>
                  <a:schemeClr val="bg1">
                    <a:lumMod val="50000"/>
                  </a:schemeClr>
                </a:solidFill>
                <a:latin typeface="Inter"/>
              </a:rPr>
              <a:t>Section Five: JSON</a:t>
            </a:r>
          </a:p>
        </p:txBody>
      </p:sp>
      <p:sp>
        <p:nvSpPr>
          <p:cNvPr id="23" name="TextBox 15">
            <a:extLst>
              <a:ext uri="{FF2B5EF4-FFF2-40B4-BE49-F238E27FC236}">
                <a16:creationId xmlns:a16="http://schemas.microsoft.com/office/drawing/2014/main" id="{57FABE5D-2FC0-5926-23BD-32921D016EC7}"/>
              </a:ext>
            </a:extLst>
          </p:cNvPr>
          <p:cNvSpPr txBox="1"/>
          <p:nvPr/>
        </p:nvSpPr>
        <p:spPr>
          <a:xfrm>
            <a:off x="6030677" y="3887806"/>
            <a:ext cx="3384992" cy="264431"/>
          </a:xfrm>
          <a:prstGeom prst="rect">
            <a:avLst/>
          </a:prstGeom>
        </p:spPr>
        <p:txBody>
          <a:bodyPr lIns="0" tIns="0" rIns="0" bIns="0" rtlCol="0" anchor="t">
            <a:spAutoFit/>
          </a:bodyPr>
          <a:lstStyle/>
          <a:p>
            <a:pPr>
              <a:lnSpc>
                <a:spcPts val="2240"/>
              </a:lnSpc>
              <a:spcBef>
                <a:spcPct val="0"/>
              </a:spcBef>
            </a:pPr>
            <a:r>
              <a:rPr lang="en-US" sz="1600">
                <a:solidFill>
                  <a:srgbClr val="242725"/>
                </a:solidFill>
                <a:latin typeface="Inter"/>
              </a:rPr>
              <a:t>Create for user interface</a:t>
            </a:r>
            <a:endParaRPr lang="en-US"/>
          </a:p>
        </p:txBody>
      </p:sp>
      <p:pic>
        <p:nvPicPr>
          <p:cNvPr id="11" name="Picture 17" descr="Text&#10;&#10;Description automatically generated">
            <a:extLst>
              <a:ext uri="{FF2B5EF4-FFF2-40B4-BE49-F238E27FC236}">
                <a16:creationId xmlns:a16="http://schemas.microsoft.com/office/drawing/2014/main" id="{91A1AD44-F9F2-2CB2-4E90-F9A3062F90D6}"/>
              </a:ext>
            </a:extLst>
          </p:cNvPr>
          <p:cNvPicPr>
            <a:picLocks noChangeAspect="1"/>
          </p:cNvPicPr>
          <p:nvPr/>
        </p:nvPicPr>
        <p:blipFill>
          <a:blip r:embed="rId2"/>
          <a:stretch>
            <a:fillRect/>
          </a:stretch>
        </p:blipFill>
        <p:spPr>
          <a:xfrm>
            <a:off x="620937" y="1093146"/>
            <a:ext cx="4253947" cy="5348684"/>
          </a:xfrm>
          <a:prstGeom prst="rect">
            <a:avLst/>
          </a:prstGeom>
        </p:spPr>
      </p:pic>
    </p:spTree>
    <p:extLst>
      <p:ext uri="{BB962C8B-B14F-4D97-AF65-F5344CB8AC3E}">
        <p14:creationId xmlns:p14="http://schemas.microsoft.com/office/powerpoint/2010/main" val="13756263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098852" y="358958"/>
            <a:ext cx="8133521" cy="682879"/>
          </a:xfrm>
          <a:prstGeom prst="rect">
            <a:avLst/>
          </a:prstGeom>
        </p:spPr>
        <p:txBody>
          <a:bodyPr wrap="square" lIns="0" tIns="0" rIns="0" bIns="0" rtlCol="0" anchor="t">
            <a:spAutoFit/>
          </a:bodyPr>
          <a:lstStyle/>
          <a:p>
            <a:pPr>
              <a:lnSpc>
                <a:spcPts val="6000"/>
              </a:lnSpc>
            </a:pPr>
            <a:r>
              <a:rPr lang="en-US" sz="3200">
                <a:solidFill>
                  <a:srgbClr val="242725"/>
                </a:solidFill>
                <a:latin typeface="Inter Bold"/>
              </a:rPr>
              <a:t>.Map ?</a:t>
            </a:r>
            <a:endParaRPr lang="en-US"/>
          </a:p>
        </p:txBody>
      </p:sp>
      <p:grpSp>
        <p:nvGrpSpPr>
          <p:cNvPr id="3" name="Group 3"/>
          <p:cNvGrpSpPr/>
          <p:nvPr/>
        </p:nvGrpSpPr>
        <p:grpSpPr>
          <a:xfrm>
            <a:off x="7468705" y="-1325518"/>
            <a:ext cx="3315390" cy="3315390"/>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5" name="Group 5"/>
          <p:cNvGrpSpPr/>
          <p:nvPr/>
        </p:nvGrpSpPr>
        <p:grpSpPr>
          <a:xfrm>
            <a:off x="7205275" y="841111"/>
            <a:ext cx="1666117" cy="1624093"/>
            <a:chOff x="0" y="0"/>
            <a:chExt cx="4589780" cy="4578350"/>
          </a:xfrm>
          <a:solidFill>
            <a:srgbClr val="FEC800"/>
          </a:solidFill>
        </p:grpSpPr>
        <p:sp>
          <p:nvSpPr>
            <p:cNvPr id="6" name="Freeform 6"/>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7" name="Freeform 7"/>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8" name="Group 8"/>
          <p:cNvGrpSpPr/>
          <p:nvPr/>
        </p:nvGrpSpPr>
        <p:grpSpPr>
          <a:xfrm>
            <a:off x="-729692" y="5157346"/>
            <a:ext cx="3315390" cy="331539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sp>
        <p:nvSpPr>
          <p:cNvPr id="10" name="Footer Placeholder 14">
            <a:extLst>
              <a:ext uri="{FF2B5EF4-FFF2-40B4-BE49-F238E27FC236}">
                <a16:creationId xmlns:a16="http://schemas.microsoft.com/office/drawing/2014/main" id="{2FCEBCDD-3747-0AB6-71C7-EFFC949C9221}"/>
              </a:ext>
            </a:extLst>
          </p:cNvPr>
          <p:cNvSpPr>
            <a:spLocks noGrp="1"/>
          </p:cNvSpPr>
          <p:nvPr>
            <p:ph type="ftr" sz="quarter" idx="11"/>
          </p:nvPr>
        </p:nvSpPr>
        <p:spPr>
          <a:xfrm>
            <a:off x="3124200" y="6356350"/>
            <a:ext cx="2895600" cy="365125"/>
          </a:xfrm>
        </p:spPr>
        <p:txBody>
          <a:bodyPr/>
          <a:lstStyle/>
          <a:p>
            <a:r>
              <a:rPr lang="en-US" sz="1200">
                <a:solidFill>
                  <a:schemeClr val="bg1">
                    <a:lumMod val="50000"/>
                  </a:schemeClr>
                </a:solidFill>
                <a:latin typeface="Inter"/>
              </a:rPr>
              <a:t>Section Five: JSON</a:t>
            </a:r>
          </a:p>
        </p:txBody>
      </p:sp>
      <p:pic>
        <p:nvPicPr>
          <p:cNvPr id="12" name="Picture 12">
            <a:extLst>
              <a:ext uri="{FF2B5EF4-FFF2-40B4-BE49-F238E27FC236}">
                <a16:creationId xmlns:a16="http://schemas.microsoft.com/office/drawing/2014/main" id="{BF3605D1-36BE-6409-3E95-D33EC573246F}"/>
              </a:ext>
            </a:extLst>
          </p:cNvPr>
          <p:cNvPicPr>
            <a:picLocks noChangeAspect="1"/>
          </p:cNvPicPr>
          <p:nvPr/>
        </p:nvPicPr>
        <p:blipFill>
          <a:blip r:embed="rId2"/>
          <a:stretch>
            <a:fillRect/>
          </a:stretch>
        </p:blipFill>
        <p:spPr>
          <a:xfrm>
            <a:off x="2097740" y="1233100"/>
            <a:ext cx="4545495" cy="2383734"/>
          </a:xfrm>
          <a:prstGeom prst="rect">
            <a:avLst/>
          </a:prstGeom>
        </p:spPr>
      </p:pic>
      <p:sp>
        <p:nvSpPr>
          <p:cNvPr id="13" name="TextBox 12">
            <a:extLst>
              <a:ext uri="{FF2B5EF4-FFF2-40B4-BE49-F238E27FC236}">
                <a16:creationId xmlns:a16="http://schemas.microsoft.com/office/drawing/2014/main" id="{111DD102-45BF-1AF3-31D1-A2C702069AB7}"/>
              </a:ext>
            </a:extLst>
          </p:cNvPr>
          <p:cNvSpPr txBox="1"/>
          <p:nvPr/>
        </p:nvSpPr>
        <p:spPr>
          <a:xfrm>
            <a:off x="1383640" y="3651314"/>
            <a:ext cx="7238337"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br>
              <a:rPr lang="en-US"/>
            </a:br>
            <a:r>
              <a:rPr lang="en-US"/>
              <a:t>map</a:t>
            </a:r>
            <a:r>
              <a:rPr lang="en-US">
                <a:solidFill>
                  <a:srgbClr val="374151"/>
                </a:solidFill>
                <a:latin typeface="Söhne"/>
              </a:rPr>
              <a:t> is a method in JavaScript that transforms each element of an array using a provided function, resulting in a new array with the transformed values. It's commonly used for tasks like extracting specific properties or performing calculations on array elements.</a:t>
            </a:r>
            <a:endParaRPr lang="en-US"/>
          </a:p>
        </p:txBody>
      </p:sp>
    </p:spTree>
    <p:extLst>
      <p:ext uri="{BB962C8B-B14F-4D97-AF65-F5344CB8AC3E}">
        <p14:creationId xmlns:p14="http://schemas.microsoft.com/office/powerpoint/2010/main" val="304453057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54380" y="842378"/>
            <a:ext cx="7635240" cy="637419"/>
          </a:xfrm>
          <a:prstGeom prst="rect">
            <a:avLst/>
          </a:prstGeom>
        </p:spPr>
        <p:txBody>
          <a:bodyPr wrap="square" lIns="0" tIns="0" rIns="0" bIns="0" rtlCol="0" anchor="t">
            <a:spAutoFit/>
          </a:bodyPr>
          <a:lstStyle/>
          <a:p>
            <a:pPr>
              <a:lnSpc>
                <a:spcPts val="6000"/>
              </a:lnSpc>
            </a:pPr>
            <a:r>
              <a:rPr lang="en-US" sz="1600">
                <a:solidFill>
                  <a:srgbClr val="242725"/>
                </a:solidFill>
                <a:latin typeface="Inter Bold"/>
              </a:rPr>
              <a:t>Use the </a:t>
            </a:r>
            <a:r>
              <a:rPr lang="en-US" sz="1600" err="1">
                <a:solidFill>
                  <a:srgbClr val="242725"/>
                </a:solidFill>
                <a:latin typeface="Inter Bold"/>
              </a:rPr>
              <a:t>user.json</a:t>
            </a:r>
            <a:r>
              <a:rPr lang="en-US" sz="1600">
                <a:solidFill>
                  <a:srgbClr val="242725"/>
                </a:solidFill>
                <a:latin typeface="Inter Bold"/>
              </a:rPr>
              <a:t> and </a:t>
            </a:r>
            <a:r>
              <a:rPr lang="en-US" sz="1600" err="1">
                <a:solidFill>
                  <a:srgbClr val="242725"/>
                </a:solidFill>
                <a:latin typeface="Inter Bold"/>
              </a:rPr>
              <a:t>ShowUSerJSON</a:t>
            </a:r>
            <a:r>
              <a:rPr lang="en-US" sz="1600">
                <a:solidFill>
                  <a:srgbClr val="242725"/>
                </a:solidFill>
                <a:latin typeface="Inter Bold"/>
              </a:rPr>
              <a:t> component in </a:t>
            </a:r>
            <a:r>
              <a:rPr lang="en-US" sz="1600" err="1">
                <a:solidFill>
                  <a:srgbClr val="242725"/>
                </a:solidFill>
                <a:latin typeface="Inter Bold"/>
              </a:rPr>
              <a:t>App.tsx</a:t>
            </a:r>
            <a:endParaRPr lang="en-US" sz="1600">
              <a:solidFill>
                <a:srgbClr val="242725"/>
              </a:solidFill>
              <a:latin typeface="Inter Bold"/>
            </a:endParaRPr>
          </a:p>
        </p:txBody>
      </p:sp>
      <p:grpSp>
        <p:nvGrpSpPr>
          <p:cNvPr id="3" name="Group 3"/>
          <p:cNvGrpSpPr/>
          <p:nvPr/>
        </p:nvGrpSpPr>
        <p:grpSpPr>
          <a:xfrm>
            <a:off x="7468705" y="-1325518"/>
            <a:ext cx="3315390" cy="3315390"/>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5" name="Group 5"/>
          <p:cNvGrpSpPr/>
          <p:nvPr/>
        </p:nvGrpSpPr>
        <p:grpSpPr>
          <a:xfrm>
            <a:off x="7205275" y="841111"/>
            <a:ext cx="1666117" cy="1624093"/>
            <a:chOff x="0" y="0"/>
            <a:chExt cx="4589780" cy="4578350"/>
          </a:xfrm>
          <a:solidFill>
            <a:srgbClr val="FEC800"/>
          </a:solidFill>
        </p:grpSpPr>
        <p:sp>
          <p:nvSpPr>
            <p:cNvPr id="6" name="Freeform 6"/>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7" name="Freeform 7"/>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8" name="Group 8"/>
          <p:cNvGrpSpPr/>
          <p:nvPr/>
        </p:nvGrpSpPr>
        <p:grpSpPr>
          <a:xfrm>
            <a:off x="-729692" y="5157346"/>
            <a:ext cx="3315390" cy="331539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sp>
        <p:nvSpPr>
          <p:cNvPr id="10" name="Footer Placeholder 14">
            <a:extLst>
              <a:ext uri="{FF2B5EF4-FFF2-40B4-BE49-F238E27FC236}">
                <a16:creationId xmlns:a16="http://schemas.microsoft.com/office/drawing/2014/main" id="{2FCEBCDD-3747-0AB6-71C7-EFFC949C9221}"/>
              </a:ext>
            </a:extLst>
          </p:cNvPr>
          <p:cNvSpPr>
            <a:spLocks noGrp="1"/>
          </p:cNvSpPr>
          <p:nvPr>
            <p:ph type="ftr" sz="quarter" idx="11"/>
          </p:nvPr>
        </p:nvSpPr>
        <p:spPr>
          <a:xfrm>
            <a:off x="3124200" y="6356350"/>
            <a:ext cx="2895600" cy="365125"/>
          </a:xfrm>
        </p:spPr>
        <p:txBody>
          <a:bodyPr/>
          <a:lstStyle/>
          <a:p>
            <a:r>
              <a:rPr lang="en-US" sz="1200">
                <a:solidFill>
                  <a:schemeClr val="bg1">
                    <a:lumMod val="50000"/>
                  </a:schemeClr>
                </a:solidFill>
                <a:latin typeface="Inter"/>
              </a:rPr>
              <a:t>Section Five: JSON</a:t>
            </a:r>
          </a:p>
        </p:txBody>
      </p:sp>
      <p:pic>
        <p:nvPicPr>
          <p:cNvPr id="18" name="Picture 17" descr="A screen shot of a computer screen&#10;&#10;Description automatically generated with medium confidence">
            <a:extLst>
              <a:ext uri="{FF2B5EF4-FFF2-40B4-BE49-F238E27FC236}">
                <a16:creationId xmlns:a16="http://schemas.microsoft.com/office/drawing/2014/main" id="{7AD547FA-4A7E-F5F2-6E63-2169E6EB64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80" y="1827654"/>
            <a:ext cx="6715649" cy="4020488"/>
          </a:xfrm>
          <a:prstGeom prst="rect">
            <a:avLst/>
          </a:prstGeom>
        </p:spPr>
      </p:pic>
    </p:spTree>
    <p:extLst>
      <p:ext uri="{BB962C8B-B14F-4D97-AF65-F5344CB8AC3E}">
        <p14:creationId xmlns:p14="http://schemas.microsoft.com/office/powerpoint/2010/main" val="164203771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54380" y="464822"/>
            <a:ext cx="8133521" cy="682879"/>
          </a:xfrm>
          <a:prstGeom prst="rect">
            <a:avLst/>
          </a:prstGeom>
        </p:spPr>
        <p:txBody>
          <a:bodyPr wrap="square" lIns="0" tIns="0" rIns="0" bIns="0" rtlCol="0" anchor="t">
            <a:spAutoFit/>
          </a:bodyPr>
          <a:lstStyle/>
          <a:p>
            <a:pPr>
              <a:lnSpc>
                <a:spcPts val="6000"/>
              </a:lnSpc>
            </a:pPr>
            <a:r>
              <a:rPr lang="en-US" sz="3200">
                <a:solidFill>
                  <a:srgbClr val="242725"/>
                </a:solidFill>
                <a:latin typeface="Inter Bold"/>
              </a:rPr>
              <a:t>Show JSON in Material App ?</a:t>
            </a:r>
            <a:endParaRPr lang="en-US" sz="3200">
              <a:cs typeface="Calibri"/>
            </a:endParaRPr>
          </a:p>
        </p:txBody>
      </p:sp>
      <p:grpSp>
        <p:nvGrpSpPr>
          <p:cNvPr id="3" name="Group 3"/>
          <p:cNvGrpSpPr/>
          <p:nvPr/>
        </p:nvGrpSpPr>
        <p:grpSpPr>
          <a:xfrm>
            <a:off x="7468705" y="-1325518"/>
            <a:ext cx="3315390" cy="3315390"/>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5" name="Group 5"/>
          <p:cNvGrpSpPr/>
          <p:nvPr/>
        </p:nvGrpSpPr>
        <p:grpSpPr>
          <a:xfrm>
            <a:off x="7205275" y="841111"/>
            <a:ext cx="1666117" cy="1624093"/>
            <a:chOff x="0" y="0"/>
            <a:chExt cx="4589780" cy="4578350"/>
          </a:xfrm>
          <a:solidFill>
            <a:srgbClr val="FEC800"/>
          </a:solidFill>
        </p:grpSpPr>
        <p:sp>
          <p:nvSpPr>
            <p:cNvPr id="6" name="Freeform 6"/>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7" name="Freeform 7"/>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8" name="Group 8"/>
          <p:cNvGrpSpPr/>
          <p:nvPr/>
        </p:nvGrpSpPr>
        <p:grpSpPr>
          <a:xfrm>
            <a:off x="-729692" y="5157346"/>
            <a:ext cx="3315390" cy="331539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sp>
        <p:nvSpPr>
          <p:cNvPr id="10" name="Footer Placeholder 14">
            <a:extLst>
              <a:ext uri="{FF2B5EF4-FFF2-40B4-BE49-F238E27FC236}">
                <a16:creationId xmlns:a16="http://schemas.microsoft.com/office/drawing/2014/main" id="{2FCEBCDD-3747-0AB6-71C7-EFFC949C9221}"/>
              </a:ext>
            </a:extLst>
          </p:cNvPr>
          <p:cNvSpPr>
            <a:spLocks noGrp="1"/>
          </p:cNvSpPr>
          <p:nvPr>
            <p:ph type="ftr" sz="quarter" idx="11"/>
          </p:nvPr>
        </p:nvSpPr>
        <p:spPr>
          <a:xfrm>
            <a:off x="3124200" y="6356350"/>
            <a:ext cx="2895600" cy="365125"/>
          </a:xfrm>
        </p:spPr>
        <p:txBody>
          <a:bodyPr/>
          <a:lstStyle/>
          <a:p>
            <a:r>
              <a:rPr lang="en-US" sz="1200">
                <a:solidFill>
                  <a:schemeClr val="bg1">
                    <a:lumMod val="50000"/>
                  </a:schemeClr>
                </a:solidFill>
                <a:latin typeface="Inter"/>
              </a:rPr>
              <a:t>Section Five: JSON</a:t>
            </a:r>
          </a:p>
        </p:txBody>
      </p:sp>
      <p:pic>
        <p:nvPicPr>
          <p:cNvPr id="11" name="Picture 17" descr="Text&#10;&#10;Description automatically generated">
            <a:extLst>
              <a:ext uri="{FF2B5EF4-FFF2-40B4-BE49-F238E27FC236}">
                <a16:creationId xmlns:a16="http://schemas.microsoft.com/office/drawing/2014/main" id="{2EBF9C3A-E8BA-4BC3-407E-3A09915DCB24}"/>
              </a:ext>
            </a:extLst>
          </p:cNvPr>
          <p:cNvPicPr>
            <a:picLocks noChangeAspect="1"/>
          </p:cNvPicPr>
          <p:nvPr/>
        </p:nvPicPr>
        <p:blipFill>
          <a:blip r:embed="rId2"/>
          <a:stretch>
            <a:fillRect/>
          </a:stretch>
        </p:blipFill>
        <p:spPr>
          <a:xfrm>
            <a:off x="2679991" y="1824321"/>
            <a:ext cx="4185036" cy="3604835"/>
          </a:xfrm>
          <a:prstGeom prst="rect">
            <a:avLst/>
          </a:prstGeom>
        </p:spPr>
      </p:pic>
    </p:spTree>
    <p:extLst>
      <p:ext uri="{BB962C8B-B14F-4D97-AF65-F5344CB8AC3E}">
        <p14:creationId xmlns:p14="http://schemas.microsoft.com/office/powerpoint/2010/main" val="36744232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54380" y="464822"/>
            <a:ext cx="8133521" cy="682879"/>
          </a:xfrm>
          <a:prstGeom prst="rect">
            <a:avLst/>
          </a:prstGeom>
        </p:spPr>
        <p:txBody>
          <a:bodyPr wrap="square" lIns="0" tIns="0" rIns="0" bIns="0" rtlCol="0" anchor="t">
            <a:spAutoFit/>
          </a:bodyPr>
          <a:lstStyle/>
          <a:p>
            <a:pPr>
              <a:lnSpc>
                <a:spcPts val="6000"/>
              </a:lnSpc>
            </a:pPr>
            <a:r>
              <a:rPr lang="en-US" sz="3200">
                <a:solidFill>
                  <a:srgbClr val="242725"/>
                </a:solidFill>
                <a:latin typeface="Inter Bold"/>
              </a:rPr>
              <a:t>Asynchronous programming</a:t>
            </a:r>
            <a:endParaRPr lang="en-US"/>
          </a:p>
        </p:txBody>
      </p:sp>
      <p:grpSp>
        <p:nvGrpSpPr>
          <p:cNvPr id="3" name="Group 3"/>
          <p:cNvGrpSpPr/>
          <p:nvPr/>
        </p:nvGrpSpPr>
        <p:grpSpPr>
          <a:xfrm>
            <a:off x="7468705" y="-1325518"/>
            <a:ext cx="3315390" cy="3315390"/>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5" name="Group 5"/>
          <p:cNvGrpSpPr/>
          <p:nvPr/>
        </p:nvGrpSpPr>
        <p:grpSpPr>
          <a:xfrm>
            <a:off x="7205275" y="841111"/>
            <a:ext cx="1666117" cy="1624093"/>
            <a:chOff x="0" y="0"/>
            <a:chExt cx="4589780" cy="4578350"/>
          </a:xfrm>
          <a:solidFill>
            <a:srgbClr val="FEC800"/>
          </a:solidFill>
        </p:grpSpPr>
        <p:sp>
          <p:nvSpPr>
            <p:cNvPr id="6" name="Freeform 6"/>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7" name="Freeform 7"/>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8" name="Group 8"/>
          <p:cNvGrpSpPr/>
          <p:nvPr/>
        </p:nvGrpSpPr>
        <p:grpSpPr>
          <a:xfrm>
            <a:off x="-729692" y="5157346"/>
            <a:ext cx="3315390" cy="331539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sp>
        <p:nvSpPr>
          <p:cNvPr id="10" name="Footer Placeholder 14">
            <a:extLst>
              <a:ext uri="{FF2B5EF4-FFF2-40B4-BE49-F238E27FC236}">
                <a16:creationId xmlns:a16="http://schemas.microsoft.com/office/drawing/2014/main" id="{2FCEBCDD-3747-0AB6-71C7-EFFC949C9221}"/>
              </a:ext>
            </a:extLst>
          </p:cNvPr>
          <p:cNvSpPr>
            <a:spLocks noGrp="1"/>
          </p:cNvSpPr>
          <p:nvPr>
            <p:ph type="ftr" sz="quarter" idx="11"/>
          </p:nvPr>
        </p:nvSpPr>
        <p:spPr>
          <a:xfrm>
            <a:off x="3124200" y="6356350"/>
            <a:ext cx="2895600" cy="365125"/>
          </a:xfrm>
        </p:spPr>
        <p:txBody>
          <a:bodyPr/>
          <a:lstStyle/>
          <a:p>
            <a:r>
              <a:rPr lang="en-US" sz="1200">
                <a:solidFill>
                  <a:schemeClr val="bg1">
                    <a:lumMod val="50000"/>
                  </a:schemeClr>
                </a:solidFill>
                <a:latin typeface="Inter"/>
              </a:rPr>
              <a:t>Section Five: JSON</a:t>
            </a:r>
          </a:p>
        </p:txBody>
      </p:sp>
      <p:sp>
        <p:nvSpPr>
          <p:cNvPr id="12" name="TextBox 11">
            <a:extLst>
              <a:ext uri="{FF2B5EF4-FFF2-40B4-BE49-F238E27FC236}">
                <a16:creationId xmlns:a16="http://schemas.microsoft.com/office/drawing/2014/main" id="{996C2E19-9344-B596-CF0B-062E669B2101}"/>
              </a:ext>
            </a:extLst>
          </p:cNvPr>
          <p:cNvSpPr txBox="1"/>
          <p:nvPr/>
        </p:nvSpPr>
        <p:spPr>
          <a:xfrm>
            <a:off x="672620" y="1651942"/>
            <a:ext cx="820569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374151"/>
                </a:solidFill>
                <a:latin typeface="Söhne"/>
              </a:rPr>
              <a:t>Asynchronous programming in JavaScript allows tasks to be executed independently without blocking the main execution thread. It uses callbacks, promises, and async/await to handle asynchronous operations. This enables JavaScript to perform time-consuming tasks in the background while keeping the program responsive and improving user experience.</a:t>
            </a:r>
            <a:endParaRPr lang="en-US"/>
          </a:p>
        </p:txBody>
      </p:sp>
      <p:sp>
        <p:nvSpPr>
          <p:cNvPr id="13" name="TextBox 2">
            <a:extLst>
              <a:ext uri="{FF2B5EF4-FFF2-40B4-BE49-F238E27FC236}">
                <a16:creationId xmlns:a16="http://schemas.microsoft.com/office/drawing/2014/main" id="{BAEB94EF-4D22-C9D4-FB1E-F6839DA61D5E}"/>
              </a:ext>
            </a:extLst>
          </p:cNvPr>
          <p:cNvSpPr txBox="1"/>
          <p:nvPr/>
        </p:nvSpPr>
        <p:spPr>
          <a:xfrm>
            <a:off x="706989" y="3244047"/>
            <a:ext cx="8133521" cy="2939523"/>
          </a:xfrm>
          <a:prstGeom prst="rect">
            <a:avLst/>
          </a:prstGeom>
        </p:spPr>
        <p:txBody>
          <a:bodyPr wrap="square" lIns="0" tIns="0" rIns="0" bIns="0" rtlCol="0" anchor="t">
            <a:spAutoFit/>
          </a:bodyPr>
          <a:lstStyle/>
          <a:p>
            <a:pPr>
              <a:lnSpc>
                <a:spcPts val="6000"/>
              </a:lnSpc>
            </a:pPr>
            <a:r>
              <a:rPr lang="en-US" sz="2800">
                <a:solidFill>
                  <a:srgbClr val="242725"/>
                </a:solidFill>
                <a:latin typeface="Inter Bold"/>
              </a:rPr>
              <a:t>.then </a:t>
            </a:r>
            <a:br>
              <a:rPr lang="en-US" sz="2800">
                <a:latin typeface="Inter Bold"/>
              </a:rPr>
            </a:br>
            <a:r>
              <a:rPr lang="en-US" sz="2800">
                <a:solidFill>
                  <a:srgbClr val="242725"/>
                </a:solidFill>
                <a:latin typeface="Inter Bold"/>
              </a:rPr>
              <a:t>.promise </a:t>
            </a:r>
            <a:endParaRPr lang="en-US" sz="1600">
              <a:solidFill>
                <a:srgbClr val="000000"/>
              </a:solidFill>
              <a:latin typeface="Calibri"/>
              <a:cs typeface="Calibri"/>
            </a:endParaRPr>
          </a:p>
          <a:p>
            <a:pPr>
              <a:lnSpc>
                <a:spcPts val="6000"/>
              </a:lnSpc>
            </a:pPr>
            <a:r>
              <a:rPr lang="en-US" sz="2800">
                <a:latin typeface="Inter Bold"/>
              </a:rPr>
              <a:t>Resolve, Reject</a:t>
            </a:r>
            <a:br>
              <a:rPr lang="en-US" sz="2800">
                <a:latin typeface="Inter Bold"/>
              </a:rPr>
            </a:br>
            <a:endParaRPr lang="en-US" sz="1600">
              <a:cs typeface="Calibri"/>
            </a:endParaRPr>
          </a:p>
        </p:txBody>
      </p:sp>
      <p:pic>
        <p:nvPicPr>
          <p:cNvPr id="14" name="Picture 16">
            <a:extLst>
              <a:ext uri="{FF2B5EF4-FFF2-40B4-BE49-F238E27FC236}">
                <a16:creationId xmlns:a16="http://schemas.microsoft.com/office/drawing/2014/main" id="{3DE6B827-D93B-6C1F-C83B-D2C1E2B72D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67008" y="3298436"/>
            <a:ext cx="373443" cy="479892"/>
          </a:xfrm>
          <a:prstGeom prst="rect">
            <a:avLst/>
          </a:prstGeom>
        </p:spPr>
      </p:pic>
      <p:pic>
        <p:nvPicPr>
          <p:cNvPr id="15" name="Picture 16" descr="A picture containing clipart&#10;&#10;Description automatically generated">
            <a:extLst>
              <a:ext uri="{FF2B5EF4-FFF2-40B4-BE49-F238E27FC236}">
                <a16:creationId xmlns:a16="http://schemas.microsoft.com/office/drawing/2014/main" id="{3DBC6DD8-A800-45AC-20F9-1BC80D2C18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440436" y="4674874"/>
            <a:ext cx="373443" cy="479892"/>
          </a:xfrm>
          <a:prstGeom prst="rect">
            <a:avLst/>
          </a:prstGeom>
        </p:spPr>
      </p:pic>
      <p:pic>
        <p:nvPicPr>
          <p:cNvPr id="16" name="Picture 16">
            <a:extLst>
              <a:ext uri="{FF2B5EF4-FFF2-40B4-BE49-F238E27FC236}">
                <a16:creationId xmlns:a16="http://schemas.microsoft.com/office/drawing/2014/main" id="{05CCCC4C-FED1-60EC-E30C-41F27D92A0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313192" y="3960500"/>
            <a:ext cx="373443" cy="479892"/>
          </a:xfrm>
          <a:prstGeom prst="rect">
            <a:avLst/>
          </a:prstGeom>
        </p:spPr>
      </p:pic>
      <p:pic>
        <p:nvPicPr>
          <p:cNvPr id="18" name="Picture 18" descr="A picture containing text, container, can&#10;&#10;Description automatically generated">
            <a:extLst>
              <a:ext uri="{FF2B5EF4-FFF2-40B4-BE49-F238E27FC236}">
                <a16:creationId xmlns:a16="http://schemas.microsoft.com/office/drawing/2014/main" id="{F0096FF6-2FEA-B797-851A-E06CA78564B2}"/>
              </a:ext>
            </a:extLst>
          </p:cNvPr>
          <p:cNvPicPr>
            <a:picLocks noChangeAspect="1"/>
          </p:cNvPicPr>
          <p:nvPr/>
        </p:nvPicPr>
        <p:blipFill>
          <a:blip r:embed="rId4"/>
          <a:stretch>
            <a:fillRect/>
          </a:stretch>
        </p:blipFill>
        <p:spPr>
          <a:xfrm>
            <a:off x="4950059" y="3299123"/>
            <a:ext cx="2743200" cy="2558955"/>
          </a:xfrm>
          <a:prstGeom prst="rect">
            <a:avLst/>
          </a:prstGeom>
        </p:spPr>
      </p:pic>
    </p:spTree>
    <p:extLst>
      <p:ext uri="{BB962C8B-B14F-4D97-AF65-F5344CB8AC3E}">
        <p14:creationId xmlns:p14="http://schemas.microsoft.com/office/powerpoint/2010/main" val="391723747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54380" y="464822"/>
            <a:ext cx="7635240" cy="769441"/>
          </a:xfrm>
          <a:prstGeom prst="rect">
            <a:avLst/>
          </a:prstGeom>
        </p:spPr>
        <p:txBody>
          <a:bodyPr wrap="square" lIns="0" tIns="0" rIns="0" bIns="0" rtlCol="0" anchor="t">
            <a:spAutoFit/>
          </a:bodyPr>
          <a:lstStyle/>
          <a:p>
            <a:pPr>
              <a:lnSpc>
                <a:spcPts val="6000"/>
              </a:lnSpc>
            </a:pPr>
            <a:r>
              <a:rPr lang="en-US" sz="5000">
                <a:solidFill>
                  <a:srgbClr val="242725"/>
                </a:solidFill>
                <a:latin typeface="Inter Bold"/>
              </a:rPr>
              <a:t>Fetch User API</a:t>
            </a:r>
            <a:endParaRPr lang="en-US"/>
          </a:p>
        </p:txBody>
      </p:sp>
      <p:grpSp>
        <p:nvGrpSpPr>
          <p:cNvPr id="3" name="Group 3"/>
          <p:cNvGrpSpPr/>
          <p:nvPr/>
        </p:nvGrpSpPr>
        <p:grpSpPr>
          <a:xfrm>
            <a:off x="7468705" y="-1325518"/>
            <a:ext cx="3315390" cy="3315390"/>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5" name="Group 5"/>
          <p:cNvGrpSpPr/>
          <p:nvPr/>
        </p:nvGrpSpPr>
        <p:grpSpPr>
          <a:xfrm>
            <a:off x="7205275" y="841111"/>
            <a:ext cx="1666117" cy="1624093"/>
            <a:chOff x="0" y="0"/>
            <a:chExt cx="4589780" cy="4578350"/>
          </a:xfrm>
          <a:solidFill>
            <a:srgbClr val="FEC800"/>
          </a:solidFill>
        </p:grpSpPr>
        <p:sp>
          <p:nvSpPr>
            <p:cNvPr id="6" name="Freeform 6"/>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7" name="Freeform 7"/>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8" name="Group 8"/>
          <p:cNvGrpSpPr/>
          <p:nvPr/>
        </p:nvGrpSpPr>
        <p:grpSpPr>
          <a:xfrm>
            <a:off x="-729692" y="5157346"/>
            <a:ext cx="3315390" cy="331539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27" name="Group 26">
            <a:extLst>
              <a:ext uri="{FF2B5EF4-FFF2-40B4-BE49-F238E27FC236}">
                <a16:creationId xmlns:a16="http://schemas.microsoft.com/office/drawing/2014/main" id="{176388F4-E87B-DAA1-00C6-B24465047421}"/>
              </a:ext>
            </a:extLst>
          </p:cNvPr>
          <p:cNvGrpSpPr/>
          <p:nvPr/>
        </p:nvGrpSpPr>
        <p:grpSpPr>
          <a:xfrm>
            <a:off x="5934842" y="2121957"/>
            <a:ext cx="3449472" cy="1794013"/>
            <a:chOff x="5593944" y="3017520"/>
            <a:chExt cx="3449472" cy="1794013"/>
          </a:xfrm>
        </p:grpSpPr>
        <p:sp>
          <p:nvSpPr>
            <p:cNvPr id="12" name="TextBox 12"/>
            <p:cNvSpPr txBox="1"/>
            <p:nvPr/>
          </p:nvSpPr>
          <p:spPr>
            <a:xfrm>
              <a:off x="5593944" y="3017520"/>
              <a:ext cx="3384992" cy="259879"/>
            </a:xfrm>
            <a:prstGeom prst="rect">
              <a:avLst/>
            </a:prstGeom>
          </p:spPr>
          <p:txBody>
            <a:bodyPr lIns="0" tIns="0" rIns="0" bIns="0" rtlCol="0" anchor="t">
              <a:spAutoFit/>
            </a:bodyPr>
            <a:lstStyle/>
            <a:p>
              <a:pPr>
                <a:lnSpc>
                  <a:spcPts val="2240"/>
                </a:lnSpc>
                <a:spcBef>
                  <a:spcPct val="0"/>
                </a:spcBef>
              </a:pPr>
              <a:r>
                <a:rPr lang="en-US" sz="1600" spc="16">
                  <a:solidFill>
                    <a:srgbClr val="242725"/>
                  </a:solidFill>
                  <a:latin typeface="Inter Bold"/>
                </a:rPr>
                <a:t>1 import user </a:t>
              </a:r>
              <a:r>
                <a:rPr lang="en-US" sz="1600" spc="16" err="1">
                  <a:solidFill>
                    <a:srgbClr val="242725"/>
                  </a:solidFill>
                  <a:latin typeface="Inter Bold"/>
                </a:rPr>
                <a:t>json</a:t>
              </a:r>
              <a:r>
                <a:rPr lang="en-US" sz="1600" spc="16">
                  <a:solidFill>
                    <a:srgbClr val="242725"/>
                  </a:solidFill>
                  <a:latin typeface="Inter Bold"/>
                </a:rPr>
                <a:t> example</a:t>
              </a:r>
            </a:p>
          </p:txBody>
        </p:sp>
        <p:sp>
          <p:nvSpPr>
            <p:cNvPr id="13" name="TextBox 13"/>
            <p:cNvSpPr txBox="1"/>
            <p:nvPr/>
          </p:nvSpPr>
          <p:spPr>
            <a:xfrm>
              <a:off x="5593944" y="3360389"/>
              <a:ext cx="3384992" cy="253787"/>
            </a:xfrm>
            <a:prstGeom prst="rect">
              <a:avLst/>
            </a:prstGeom>
          </p:spPr>
          <p:txBody>
            <a:bodyPr lIns="0" tIns="0" rIns="0" bIns="0" rtlCol="0" anchor="t">
              <a:spAutoFit/>
            </a:bodyPr>
            <a:lstStyle/>
            <a:p>
              <a:pPr>
                <a:lnSpc>
                  <a:spcPts val="2240"/>
                </a:lnSpc>
                <a:spcBef>
                  <a:spcPct val="0"/>
                </a:spcBef>
              </a:pPr>
              <a:endParaRPr lang="en-US" sz="1400">
                <a:solidFill>
                  <a:srgbClr val="242725"/>
                </a:solidFill>
                <a:latin typeface="Inter"/>
                <a:ea typeface="Inter"/>
              </a:endParaRPr>
            </a:p>
          </p:txBody>
        </p:sp>
        <p:sp>
          <p:nvSpPr>
            <p:cNvPr id="14" name="TextBox 14"/>
            <p:cNvSpPr txBox="1"/>
            <p:nvPr/>
          </p:nvSpPr>
          <p:spPr>
            <a:xfrm>
              <a:off x="5637088" y="3814214"/>
              <a:ext cx="3384992" cy="259879"/>
            </a:xfrm>
            <a:prstGeom prst="rect">
              <a:avLst/>
            </a:prstGeom>
          </p:spPr>
          <p:txBody>
            <a:bodyPr lIns="0" tIns="0" rIns="0" bIns="0" rtlCol="0" anchor="t">
              <a:spAutoFit/>
            </a:bodyPr>
            <a:lstStyle/>
            <a:p>
              <a:pPr>
                <a:lnSpc>
                  <a:spcPts val="2240"/>
                </a:lnSpc>
                <a:spcBef>
                  <a:spcPct val="0"/>
                </a:spcBef>
              </a:pPr>
              <a:r>
                <a:rPr lang="en-US" sz="1600" b="1" spc="16">
                  <a:solidFill>
                    <a:srgbClr val="242725"/>
                  </a:solidFill>
                  <a:latin typeface="Inter Bold"/>
                </a:rPr>
                <a:t>2 Fake waiting time</a:t>
              </a:r>
              <a:endParaRPr lang="en-US" sz="1600" b="1" spc="16">
                <a:solidFill>
                  <a:srgbClr val="242725"/>
                </a:solidFill>
                <a:latin typeface="Inter Bold"/>
                <a:ea typeface="Inter Bold"/>
              </a:endParaRPr>
            </a:p>
          </p:txBody>
        </p:sp>
        <p:sp>
          <p:nvSpPr>
            <p:cNvPr id="16" name="TextBox 16"/>
            <p:cNvSpPr txBox="1"/>
            <p:nvPr/>
          </p:nvSpPr>
          <p:spPr>
            <a:xfrm>
              <a:off x="5658424" y="4547102"/>
              <a:ext cx="3384992" cy="264431"/>
            </a:xfrm>
            <a:prstGeom prst="rect">
              <a:avLst/>
            </a:prstGeom>
          </p:spPr>
          <p:txBody>
            <a:bodyPr lIns="0" tIns="0" rIns="0" bIns="0" rtlCol="0" anchor="t">
              <a:spAutoFit/>
            </a:bodyPr>
            <a:lstStyle/>
            <a:p>
              <a:pPr>
                <a:lnSpc>
                  <a:spcPts val="2240"/>
                </a:lnSpc>
                <a:spcBef>
                  <a:spcPct val="0"/>
                </a:spcBef>
              </a:pPr>
              <a:r>
                <a:rPr lang="en-US" sz="1600" b="1" spc="16">
                  <a:solidFill>
                    <a:srgbClr val="242725"/>
                  </a:solidFill>
                  <a:latin typeface="Inter Bold"/>
                </a:rPr>
                <a:t>3 Simulate get user </a:t>
              </a:r>
              <a:r>
                <a:rPr lang="en-US" sz="1600" b="1" spc="16" err="1">
                  <a:solidFill>
                    <a:srgbClr val="242725"/>
                  </a:solidFill>
                  <a:latin typeface="Inter Bold"/>
                </a:rPr>
                <a:t>api</a:t>
              </a:r>
              <a:r>
                <a:rPr lang="en-US" sz="1600" b="1" spc="16">
                  <a:solidFill>
                    <a:srgbClr val="242725"/>
                  </a:solidFill>
                  <a:latin typeface="Inter Bold"/>
                </a:rPr>
                <a:t> function</a:t>
              </a:r>
              <a:endParaRPr lang="en-US" err="1"/>
            </a:p>
          </p:txBody>
        </p:sp>
      </p:grpSp>
      <p:sp>
        <p:nvSpPr>
          <p:cNvPr id="10" name="Footer Placeholder 14">
            <a:extLst>
              <a:ext uri="{FF2B5EF4-FFF2-40B4-BE49-F238E27FC236}">
                <a16:creationId xmlns:a16="http://schemas.microsoft.com/office/drawing/2014/main" id="{2FCEBCDD-3747-0AB6-71C7-EFFC949C9221}"/>
              </a:ext>
            </a:extLst>
          </p:cNvPr>
          <p:cNvSpPr>
            <a:spLocks noGrp="1"/>
          </p:cNvSpPr>
          <p:nvPr>
            <p:ph type="ftr" sz="quarter" idx="11"/>
          </p:nvPr>
        </p:nvSpPr>
        <p:spPr>
          <a:xfrm>
            <a:off x="3124200" y="6356350"/>
            <a:ext cx="2895600" cy="365125"/>
          </a:xfrm>
        </p:spPr>
        <p:txBody>
          <a:bodyPr/>
          <a:lstStyle/>
          <a:p>
            <a:r>
              <a:rPr lang="en-US" sz="1200">
                <a:solidFill>
                  <a:schemeClr val="bg1">
                    <a:lumMod val="50000"/>
                  </a:schemeClr>
                </a:solidFill>
                <a:latin typeface="Inter"/>
              </a:rPr>
              <a:t>Section Five: JSON</a:t>
            </a:r>
          </a:p>
        </p:txBody>
      </p:sp>
      <p:pic>
        <p:nvPicPr>
          <p:cNvPr id="17" name="Picture 17" descr="Text&#10;&#10;Description automatically generated">
            <a:extLst>
              <a:ext uri="{FF2B5EF4-FFF2-40B4-BE49-F238E27FC236}">
                <a16:creationId xmlns:a16="http://schemas.microsoft.com/office/drawing/2014/main" id="{7C14F879-5B0E-C3EA-2357-B8B79135E93C}"/>
              </a:ext>
            </a:extLst>
          </p:cNvPr>
          <p:cNvPicPr>
            <a:picLocks noChangeAspect="1"/>
          </p:cNvPicPr>
          <p:nvPr/>
        </p:nvPicPr>
        <p:blipFill>
          <a:blip r:embed="rId2"/>
          <a:stretch>
            <a:fillRect/>
          </a:stretch>
        </p:blipFill>
        <p:spPr>
          <a:xfrm>
            <a:off x="327949" y="1650584"/>
            <a:ext cx="5217458" cy="2645229"/>
          </a:xfrm>
          <a:prstGeom prst="rect">
            <a:avLst/>
          </a:prstGeom>
        </p:spPr>
      </p:pic>
    </p:spTree>
    <p:extLst>
      <p:ext uri="{BB962C8B-B14F-4D97-AF65-F5344CB8AC3E}">
        <p14:creationId xmlns:p14="http://schemas.microsoft.com/office/powerpoint/2010/main" val="31467454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54380" y="464822"/>
            <a:ext cx="7635240" cy="769441"/>
          </a:xfrm>
          <a:prstGeom prst="rect">
            <a:avLst/>
          </a:prstGeom>
        </p:spPr>
        <p:txBody>
          <a:bodyPr wrap="square" lIns="0" tIns="0" rIns="0" bIns="0" rtlCol="0" anchor="t">
            <a:spAutoFit/>
          </a:bodyPr>
          <a:lstStyle/>
          <a:p>
            <a:pPr>
              <a:lnSpc>
                <a:spcPts val="6000"/>
              </a:lnSpc>
            </a:pPr>
            <a:r>
              <a:rPr lang="en-US" sz="5000">
                <a:solidFill>
                  <a:srgbClr val="242725"/>
                </a:solidFill>
                <a:latin typeface="Inter Bold"/>
              </a:rPr>
              <a:t>Use in Component</a:t>
            </a:r>
            <a:endParaRPr lang="en-US"/>
          </a:p>
        </p:txBody>
      </p:sp>
      <p:grpSp>
        <p:nvGrpSpPr>
          <p:cNvPr id="3" name="Group 3"/>
          <p:cNvGrpSpPr/>
          <p:nvPr/>
        </p:nvGrpSpPr>
        <p:grpSpPr>
          <a:xfrm>
            <a:off x="7468705" y="-1325518"/>
            <a:ext cx="3315390" cy="3315390"/>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5" name="Group 5"/>
          <p:cNvGrpSpPr/>
          <p:nvPr/>
        </p:nvGrpSpPr>
        <p:grpSpPr>
          <a:xfrm>
            <a:off x="7205275" y="841111"/>
            <a:ext cx="1666117" cy="1624093"/>
            <a:chOff x="0" y="0"/>
            <a:chExt cx="4589780" cy="4578350"/>
          </a:xfrm>
          <a:solidFill>
            <a:srgbClr val="FEC800"/>
          </a:solidFill>
        </p:grpSpPr>
        <p:sp>
          <p:nvSpPr>
            <p:cNvPr id="6" name="Freeform 6"/>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7" name="Freeform 7"/>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8" name="Group 8"/>
          <p:cNvGrpSpPr/>
          <p:nvPr/>
        </p:nvGrpSpPr>
        <p:grpSpPr>
          <a:xfrm>
            <a:off x="-729692" y="5157346"/>
            <a:ext cx="3315390" cy="331539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sp>
        <p:nvSpPr>
          <p:cNvPr id="10" name="Footer Placeholder 14">
            <a:extLst>
              <a:ext uri="{FF2B5EF4-FFF2-40B4-BE49-F238E27FC236}">
                <a16:creationId xmlns:a16="http://schemas.microsoft.com/office/drawing/2014/main" id="{2FCEBCDD-3747-0AB6-71C7-EFFC949C9221}"/>
              </a:ext>
            </a:extLst>
          </p:cNvPr>
          <p:cNvSpPr>
            <a:spLocks noGrp="1"/>
          </p:cNvSpPr>
          <p:nvPr>
            <p:ph type="ftr" sz="quarter" idx="11"/>
          </p:nvPr>
        </p:nvSpPr>
        <p:spPr>
          <a:xfrm>
            <a:off x="3124200" y="6356350"/>
            <a:ext cx="2895600" cy="365125"/>
          </a:xfrm>
        </p:spPr>
        <p:txBody>
          <a:bodyPr/>
          <a:lstStyle/>
          <a:p>
            <a:r>
              <a:rPr lang="en-US" sz="1200">
                <a:solidFill>
                  <a:schemeClr val="bg1">
                    <a:lumMod val="50000"/>
                  </a:schemeClr>
                </a:solidFill>
                <a:latin typeface="Inter"/>
              </a:rPr>
              <a:t>Section Five: JSON</a:t>
            </a:r>
          </a:p>
        </p:txBody>
      </p:sp>
      <p:pic>
        <p:nvPicPr>
          <p:cNvPr id="11" name="Picture 14" descr="Text&#10;&#10;Description automatically generated">
            <a:extLst>
              <a:ext uri="{FF2B5EF4-FFF2-40B4-BE49-F238E27FC236}">
                <a16:creationId xmlns:a16="http://schemas.microsoft.com/office/drawing/2014/main" id="{74D9FA9E-136C-6AD7-F5CD-C6B32FF0827E}"/>
              </a:ext>
            </a:extLst>
          </p:cNvPr>
          <p:cNvPicPr>
            <a:picLocks noChangeAspect="1"/>
          </p:cNvPicPr>
          <p:nvPr/>
        </p:nvPicPr>
        <p:blipFill>
          <a:blip r:embed="rId2"/>
          <a:stretch>
            <a:fillRect/>
          </a:stretch>
        </p:blipFill>
        <p:spPr>
          <a:xfrm>
            <a:off x="1130935" y="1357786"/>
            <a:ext cx="6704091" cy="4588546"/>
          </a:xfrm>
          <a:prstGeom prst="rect">
            <a:avLst/>
          </a:prstGeom>
        </p:spPr>
      </p:pic>
    </p:spTree>
    <p:extLst>
      <p:ext uri="{BB962C8B-B14F-4D97-AF65-F5344CB8AC3E}">
        <p14:creationId xmlns:p14="http://schemas.microsoft.com/office/powerpoint/2010/main" val="275097820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48640" y="995561"/>
            <a:ext cx="8656320" cy="769005"/>
          </a:xfrm>
          <a:prstGeom prst="rect">
            <a:avLst/>
          </a:prstGeom>
        </p:spPr>
        <p:txBody>
          <a:bodyPr lIns="0" tIns="0" rIns="0" bIns="0" rtlCol="0" anchor="t">
            <a:spAutoFit/>
          </a:bodyPr>
          <a:lstStyle/>
          <a:p>
            <a:pPr algn="ctr">
              <a:lnSpc>
                <a:spcPts val="6000"/>
              </a:lnSpc>
            </a:pPr>
            <a:r>
              <a:rPr lang="en-US" sz="5000">
                <a:solidFill>
                  <a:srgbClr val="242725"/>
                </a:solidFill>
                <a:latin typeface="Inter Bold"/>
              </a:rPr>
              <a:t>Challenge</a:t>
            </a:r>
          </a:p>
        </p:txBody>
      </p:sp>
      <p:grpSp>
        <p:nvGrpSpPr>
          <p:cNvPr id="3" name="Group 3"/>
          <p:cNvGrpSpPr/>
          <p:nvPr/>
        </p:nvGrpSpPr>
        <p:grpSpPr>
          <a:xfrm>
            <a:off x="731520" y="2262753"/>
            <a:ext cx="4602480" cy="3466077"/>
            <a:chOff x="0" y="-38100"/>
            <a:chExt cx="5696098" cy="4621435"/>
          </a:xfrm>
        </p:grpSpPr>
        <p:sp>
          <p:nvSpPr>
            <p:cNvPr id="4" name="TextBox 4"/>
            <p:cNvSpPr txBox="1"/>
            <p:nvPr/>
          </p:nvSpPr>
          <p:spPr>
            <a:xfrm>
              <a:off x="0" y="-38100"/>
              <a:ext cx="5696098" cy="346505"/>
            </a:xfrm>
            <a:prstGeom prst="rect">
              <a:avLst/>
            </a:prstGeom>
          </p:spPr>
          <p:txBody>
            <a:bodyPr lIns="0" tIns="0" rIns="0" bIns="0" rtlCol="0" anchor="t">
              <a:spAutoFit/>
            </a:bodyPr>
            <a:lstStyle/>
            <a:p>
              <a:pPr>
                <a:lnSpc>
                  <a:spcPts val="2240"/>
                </a:lnSpc>
                <a:spcBef>
                  <a:spcPct val="0"/>
                </a:spcBef>
              </a:pPr>
              <a:r>
                <a:rPr lang="en-US" sz="1600" spc="16">
                  <a:solidFill>
                    <a:srgbClr val="242725"/>
                  </a:solidFill>
                  <a:latin typeface="Inter Bold"/>
                </a:rPr>
                <a:t>Step 1</a:t>
              </a:r>
            </a:p>
          </p:txBody>
        </p:sp>
        <p:sp>
          <p:nvSpPr>
            <p:cNvPr id="5" name="TextBox 5"/>
            <p:cNvSpPr txBox="1"/>
            <p:nvPr/>
          </p:nvSpPr>
          <p:spPr>
            <a:xfrm>
              <a:off x="0" y="509271"/>
              <a:ext cx="5696098" cy="1098848"/>
            </a:xfrm>
            <a:prstGeom prst="rect">
              <a:avLst/>
            </a:prstGeom>
          </p:spPr>
          <p:txBody>
            <a:bodyPr lIns="0" tIns="0" rIns="0" bIns="0" rtlCol="0" anchor="t">
              <a:spAutoFit/>
            </a:bodyPr>
            <a:lstStyle/>
            <a:p>
              <a:pPr>
                <a:lnSpc>
                  <a:spcPts val="2240"/>
                </a:lnSpc>
                <a:spcBef>
                  <a:spcPct val="0"/>
                </a:spcBef>
              </a:pPr>
              <a:r>
                <a:rPr lang="en-US" sz="1600" dirty="0">
                  <a:solidFill>
                    <a:srgbClr val="242725"/>
                  </a:solidFill>
                  <a:latin typeface="Inter"/>
                  <a:ea typeface="Inter"/>
                </a:rPr>
                <a:t>Store the user from API </a:t>
              </a:r>
              <a:r>
                <a:rPr lang="en-US" sz="1600" dirty="0" err="1">
                  <a:solidFill>
                    <a:srgbClr val="242725"/>
                  </a:solidFill>
                  <a:latin typeface="Inter"/>
                  <a:ea typeface="Inter"/>
                </a:rPr>
                <a:t>withreact</a:t>
              </a:r>
              <a:r>
                <a:rPr lang="en-US" sz="1600" dirty="0">
                  <a:solidFill>
                    <a:srgbClr val="242725"/>
                  </a:solidFill>
                  <a:latin typeface="Inter"/>
                  <a:ea typeface="Inter"/>
                </a:rPr>
                <a:t> </a:t>
              </a:r>
              <a:r>
                <a:rPr lang="en-US" sz="1600" dirty="0" err="1">
                  <a:solidFill>
                    <a:srgbClr val="242725"/>
                  </a:solidFill>
                  <a:latin typeface="Inter"/>
                  <a:ea typeface="Inter"/>
                </a:rPr>
                <a:t>useState</a:t>
              </a:r>
              <a:r>
                <a:rPr lang="en-US" sz="1600" dirty="0">
                  <a:solidFill>
                    <a:srgbClr val="242725"/>
                  </a:solidFill>
                  <a:latin typeface="Inter"/>
                  <a:ea typeface="Inter"/>
                </a:rPr>
                <a:t> </a:t>
              </a:r>
            </a:p>
            <a:p>
              <a:pPr>
                <a:lnSpc>
                  <a:spcPts val="2240"/>
                </a:lnSpc>
                <a:spcBef>
                  <a:spcPct val="0"/>
                </a:spcBef>
              </a:pPr>
              <a:endParaRPr lang="en-US" sz="1600">
                <a:solidFill>
                  <a:srgbClr val="242725"/>
                </a:solidFill>
                <a:latin typeface="Inter"/>
              </a:endParaRPr>
            </a:p>
            <a:p>
              <a:pPr>
                <a:lnSpc>
                  <a:spcPts val="2240"/>
                </a:lnSpc>
                <a:spcBef>
                  <a:spcPct val="0"/>
                </a:spcBef>
              </a:pPr>
              <a:endParaRPr lang="en-US" sz="1600">
                <a:solidFill>
                  <a:srgbClr val="242725"/>
                </a:solidFill>
                <a:latin typeface="Inter"/>
                <a:ea typeface="Inter"/>
              </a:endParaRPr>
            </a:p>
          </p:txBody>
        </p:sp>
        <p:sp>
          <p:nvSpPr>
            <p:cNvPr id="6" name="TextBox 6"/>
            <p:cNvSpPr txBox="1"/>
            <p:nvPr/>
          </p:nvSpPr>
          <p:spPr>
            <a:xfrm>
              <a:off x="0" y="1637593"/>
              <a:ext cx="5696098" cy="346505"/>
            </a:xfrm>
            <a:prstGeom prst="rect">
              <a:avLst/>
            </a:prstGeom>
          </p:spPr>
          <p:txBody>
            <a:bodyPr lIns="0" tIns="0" rIns="0" bIns="0" rtlCol="0" anchor="t">
              <a:spAutoFit/>
            </a:bodyPr>
            <a:lstStyle/>
            <a:p>
              <a:pPr>
                <a:lnSpc>
                  <a:spcPts val="2240"/>
                </a:lnSpc>
                <a:spcBef>
                  <a:spcPct val="0"/>
                </a:spcBef>
              </a:pPr>
              <a:r>
                <a:rPr lang="en-US" sz="1600" spc="16">
                  <a:solidFill>
                    <a:srgbClr val="242725"/>
                  </a:solidFill>
                  <a:latin typeface="Inter Bold"/>
                </a:rPr>
                <a:t>Step 2</a:t>
              </a:r>
            </a:p>
          </p:txBody>
        </p:sp>
        <p:sp>
          <p:nvSpPr>
            <p:cNvPr id="7" name="TextBox 7"/>
            <p:cNvSpPr txBox="1"/>
            <p:nvPr/>
          </p:nvSpPr>
          <p:spPr>
            <a:xfrm>
              <a:off x="0" y="2184964"/>
              <a:ext cx="5696098" cy="722677"/>
            </a:xfrm>
            <a:prstGeom prst="rect">
              <a:avLst/>
            </a:prstGeom>
          </p:spPr>
          <p:txBody>
            <a:bodyPr lIns="0" tIns="0" rIns="0" bIns="0" rtlCol="0" anchor="t">
              <a:spAutoFit/>
            </a:bodyPr>
            <a:lstStyle/>
            <a:p>
              <a:pPr>
                <a:lnSpc>
                  <a:spcPts val="2240"/>
                </a:lnSpc>
                <a:spcBef>
                  <a:spcPct val="0"/>
                </a:spcBef>
              </a:pPr>
              <a:r>
                <a:rPr lang="en-US" sz="1600">
                  <a:solidFill>
                    <a:srgbClr val="242725"/>
                  </a:solidFill>
                  <a:latin typeface="Inter"/>
                </a:rPr>
                <a:t>Show user detail in </a:t>
              </a:r>
              <a:r>
                <a:rPr lang="en-US" sz="1600" err="1">
                  <a:solidFill>
                    <a:srgbClr val="242725"/>
                  </a:solidFill>
                  <a:latin typeface="Inter"/>
                </a:rPr>
                <a:t>ShowUserJSON.tsx</a:t>
              </a:r>
              <a:endParaRPr lang="en-US" err="1">
                <a:solidFill>
                  <a:srgbClr val="000000"/>
                </a:solidFill>
                <a:latin typeface="Calibri"/>
                <a:cs typeface="Calibri"/>
              </a:endParaRPr>
            </a:p>
            <a:p>
              <a:pPr>
                <a:lnSpc>
                  <a:spcPts val="2240"/>
                </a:lnSpc>
                <a:spcBef>
                  <a:spcPct val="0"/>
                </a:spcBef>
              </a:pPr>
              <a:endParaRPr lang="en-US" sz="1600">
                <a:solidFill>
                  <a:srgbClr val="242725"/>
                </a:solidFill>
                <a:latin typeface="Inter"/>
                <a:ea typeface="Inter"/>
              </a:endParaRPr>
            </a:p>
          </p:txBody>
        </p:sp>
        <p:sp>
          <p:nvSpPr>
            <p:cNvPr id="8" name="TextBox 8"/>
            <p:cNvSpPr txBox="1"/>
            <p:nvPr/>
          </p:nvSpPr>
          <p:spPr>
            <a:xfrm>
              <a:off x="0" y="3313287"/>
              <a:ext cx="5696098" cy="346505"/>
            </a:xfrm>
            <a:prstGeom prst="rect">
              <a:avLst/>
            </a:prstGeom>
          </p:spPr>
          <p:txBody>
            <a:bodyPr lIns="0" tIns="0" rIns="0" bIns="0" rtlCol="0" anchor="t">
              <a:spAutoFit/>
            </a:bodyPr>
            <a:lstStyle/>
            <a:p>
              <a:pPr>
                <a:lnSpc>
                  <a:spcPts val="2240"/>
                </a:lnSpc>
                <a:spcBef>
                  <a:spcPct val="0"/>
                </a:spcBef>
              </a:pPr>
              <a:r>
                <a:rPr lang="en-US" sz="1600" spc="16">
                  <a:solidFill>
                    <a:srgbClr val="242725"/>
                  </a:solidFill>
                  <a:latin typeface="Inter Bold"/>
                </a:rPr>
                <a:t>Step 3</a:t>
              </a:r>
            </a:p>
          </p:txBody>
        </p:sp>
        <p:sp>
          <p:nvSpPr>
            <p:cNvPr id="9" name="TextBox 9"/>
            <p:cNvSpPr txBox="1"/>
            <p:nvPr/>
          </p:nvSpPr>
          <p:spPr>
            <a:xfrm>
              <a:off x="0" y="3860658"/>
              <a:ext cx="5696098" cy="722677"/>
            </a:xfrm>
            <a:prstGeom prst="rect">
              <a:avLst/>
            </a:prstGeom>
          </p:spPr>
          <p:txBody>
            <a:bodyPr lIns="0" tIns="0" rIns="0" bIns="0" rtlCol="0" anchor="t">
              <a:spAutoFit/>
            </a:bodyPr>
            <a:lstStyle/>
            <a:p>
              <a:pPr>
                <a:lnSpc>
                  <a:spcPts val="2240"/>
                </a:lnSpc>
                <a:spcBef>
                  <a:spcPct val="0"/>
                </a:spcBef>
              </a:pPr>
              <a:r>
                <a:rPr lang="en-US" sz="1600">
                  <a:solidFill>
                    <a:srgbClr val="242725"/>
                  </a:solidFill>
                  <a:latin typeface="Inter"/>
                </a:rPr>
                <a:t>Show Loading before got user result from API</a:t>
              </a:r>
              <a:endParaRPr lang="en-US"/>
            </a:p>
            <a:p>
              <a:pPr>
                <a:lnSpc>
                  <a:spcPts val="2240"/>
                </a:lnSpc>
                <a:spcBef>
                  <a:spcPct val="0"/>
                </a:spcBef>
              </a:pPr>
              <a:endParaRPr lang="en-US" sz="1600">
                <a:solidFill>
                  <a:srgbClr val="242725"/>
                </a:solidFill>
                <a:latin typeface="Inter"/>
                <a:ea typeface="Inter"/>
              </a:endParaRPr>
            </a:p>
          </p:txBody>
        </p:sp>
      </p:grpSp>
      <p:grpSp>
        <p:nvGrpSpPr>
          <p:cNvPr id="10" name="Group 10"/>
          <p:cNvGrpSpPr/>
          <p:nvPr/>
        </p:nvGrpSpPr>
        <p:grpSpPr>
          <a:xfrm>
            <a:off x="7734861" y="2549049"/>
            <a:ext cx="1764630" cy="1720120"/>
            <a:chOff x="0" y="0"/>
            <a:chExt cx="4589780" cy="4578350"/>
          </a:xfrm>
          <a:solidFill>
            <a:srgbClr val="FEC800"/>
          </a:solidFill>
        </p:grpSpPr>
        <p:sp>
          <p:nvSpPr>
            <p:cNvPr id="11" name="Freeform 11"/>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12" name="Freeform 12"/>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sp>
        <p:nvSpPr>
          <p:cNvPr id="16" name="AutoShape 16"/>
          <p:cNvSpPr/>
          <p:nvPr/>
        </p:nvSpPr>
        <p:spPr>
          <a:xfrm>
            <a:off x="-236307" y="6885076"/>
            <a:ext cx="10061826" cy="430124"/>
          </a:xfrm>
          <a:prstGeom prst="rect">
            <a:avLst/>
          </a:prstGeom>
          <a:solidFill>
            <a:srgbClr val="FEC800"/>
          </a:solidFill>
        </p:spPr>
      </p:sp>
      <p:grpSp>
        <p:nvGrpSpPr>
          <p:cNvPr id="13" name="Group 13"/>
          <p:cNvGrpSpPr/>
          <p:nvPr/>
        </p:nvGrpSpPr>
        <p:grpSpPr>
          <a:xfrm>
            <a:off x="5588635" y="3001838"/>
            <a:ext cx="3318740" cy="3318740"/>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pic>
        <p:nvPicPr>
          <p:cNvPr id="17" name="Picture 17">
            <a:extLst>
              <a:ext uri="{FF2B5EF4-FFF2-40B4-BE49-F238E27FC236}">
                <a16:creationId xmlns:a16="http://schemas.microsoft.com/office/drawing/2014/main" id="{64C02E0E-2DC0-0A5C-776D-E73FEF4BF2C8}"/>
              </a:ext>
            </a:extLst>
          </p:cNvPr>
          <p:cNvPicPr>
            <a:picLocks noChangeAspect="1"/>
          </p:cNvPicPr>
          <p:nvPr/>
        </p:nvPicPr>
        <p:blipFill>
          <a:blip r:embed="rId2"/>
          <a:stretch>
            <a:fillRect/>
          </a:stretch>
        </p:blipFill>
        <p:spPr>
          <a:xfrm>
            <a:off x="6162086" y="2166644"/>
            <a:ext cx="2743200" cy="2743200"/>
          </a:xfrm>
          <a:prstGeom prst="rect">
            <a:avLst/>
          </a:prstGeom>
        </p:spPr>
      </p:pic>
      <p:sp>
        <p:nvSpPr>
          <p:cNvPr id="19" name="Footer Placeholder 14">
            <a:extLst>
              <a:ext uri="{FF2B5EF4-FFF2-40B4-BE49-F238E27FC236}">
                <a16:creationId xmlns:a16="http://schemas.microsoft.com/office/drawing/2014/main" id="{EE3F4D0D-C645-B466-7EF7-DFBD6C592563}"/>
              </a:ext>
            </a:extLst>
          </p:cNvPr>
          <p:cNvSpPr>
            <a:spLocks noGrp="1"/>
          </p:cNvSpPr>
          <p:nvPr>
            <p:ph type="ftr" sz="quarter" idx="11"/>
          </p:nvPr>
        </p:nvSpPr>
        <p:spPr>
          <a:xfrm>
            <a:off x="3124200" y="6356350"/>
            <a:ext cx="2895600" cy="365125"/>
          </a:xfrm>
        </p:spPr>
        <p:txBody>
          <a:bodyPr/>
          <a:lstStyle/>
          <a:p>
            <a:r>
              <a:rPr lang="en-US" sz="1200">
                <a:solidFill>
                  <a:schemeClr val="bg1">
                    <a:lumMod val="50000"/>
                  </a:schemeClr>
                </a:solidFill>
                <a:latin typeface="Inter"/>
              </a:rPr>
              <a:t>Section Five: JSON</a:t>
            </a:r>
          </a:p>
        </p:txBody>
      </p:sp>
    </p:spTree>
    <p:extLst>
      <p:ext uri="{BB962C8B-B14F-4D97-AF65-F5344CB8AC3E}">
        <p14:creationId xmlns:p14="http://schemas.microsoft.com/office/powerpoint/2010/main" val="1286705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extBox 2"/>
          <p:cNvSpPr txBox="1"/>
          <p:nvPr/>
        </p:nvSpPr>
        <p:spPr>
          <a:xfrm>
            <a:off x="548640" y="995561"/>
            <a:ext cx="8656320" cy="769005"/>
          </a:xfrm>
          <a:prstGeom prst="rect">
            <a:avLst/>
          </a:prstGeom>
        </p:spPr>
        <p:txBody>
          <a:bodyPr lIns="0" tIns="0" rIns="0" bIns="0" rtlCol="0" anchor="t">
            <a:spAutoFit/>
          </a:bodyPr>
          <a:lstStyle/>
          <a:p>
            <a:pPr algn="ctr">
              <a:lnSpc>
                <a:spcPts val="6000"/>
              </a:lnSpc>
            </a:pPr>
            <a:r>
              <a:rPr lang="en-US" sz="5000">
                <a:solidFill>
                  <a:srgbClr val="242725"/>
                </a:solidFill>
                <a:latin typeface="Inter Bold"/>
                <a:ea typeface="Inter Bold"/>
              </a:rPr>
              <a:t>Example: Text Formatting</a:t>
            </a:r>
          </a:p>
        </p:txBody>
      </p:sp>
      <p:grpSp>
        <p:nvGrpSpPr>
          <p:cNvPr id="10" name="Group 10"/>
          <p:cNvGrpSpPr/>
          <p:nvPr/>
        </p:nvGrpSpPr>
        <p:grpSpPr>
          <a:xfrm>
            <a:off x="7734861" y="2549049"/>
            <a:ext cx="1764630" cy="1720120"/>
            <a:chOff x="0" y="0"/>
            <a:chExt cx="4589780" cy="4578350"/>
          </a:xfrm>
          <a:solidFill>
            <a:srgbClr val="FEC800"/>
          </a:solidFill>
        </p:grpSpPr>
        <p:sp>
          <p:nvSpPr>
            <p:cNvPr id="11" name="Freeform 11"/>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12" name="Freeform 12"/>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sp>
        <p:nvSpPr>
          <p:cNvPr id="16" name="AutoShape 16"/>
          <p:cNvSpPr/>
          <p:nvPr/>
        </p:nvSpPr>
        <p:spPr>
          <a:xfrm>
            <a:off x="-236307" y="6885076"/>
            <a:ext cx="10061826" cy="430124"/>
          </a:xfrm>
          <a:prstGeom prst="rect">
            <a:avLst/>
          </a:prstGeom>
          <a:solidFill>
            <a:srgbClr val="FEC800"/>
          </a:solidFill>
        </p:spPr>
      </p:sp>
      <p:grpSp>
        <p:nvGrpSpPr>
          <p:cNvPr id="13" name="Group 13"/>
          <p:cNvGrpSpPr/>
          <p:nvPr/>
        </p:nvGrpSpPr>
        <p:grpSpPr>
          <a:xfrm>
            <a:off x="5588635" y="3001838"/>
            <a:ext cx="3318740" cy="3318740"/>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sp>
        <p:nvSpPr>
          <p:cNvPr id="4" name="กล่องข้อความ 3">
            <a:extLst>
              <a:ext uri="{FF2B5EF4-FFF2-40B4-BE49-F238E27FC236}">
                <a16:creationId xmlns:a16="http://schemas.microsoft.com/office/drawing/2014/main" id="{79511816-9D67-B0B4-F989-C9B47B4FEDAD}"/>
              </a:ext>
            </a:extLst>
          </p:cNvPr>
          <p:cNvSpPr txBox="1"/>
          <p:nvPr/>
        </p:nvSpPr>
        <p:spPr>
          <a:xfrm>
            <a:off x="685800" y="1981200"/>
            <a:ext cx="7374410" cy="52168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a:spcBef>
                <a:spcPts val="300"/>
              </a:spcBef>
              <a:buFont typeface="Arial"/>
              <a:buChar char="•"/>
            </a:pPr>
            <a:r>
              <a:rPr lang="th-TH" sz="2800">
                <a:latin typeface="Inter" panose="020B0604020202020204" charset="0"/>
                <a:ea typeface="Inter" panose="020B0604020202020204" charset="0"/>
                <a:cs typeface="+mn-lt"/>
              </a:rPr>
              <a:t> &lt;b&gt; - Bold text</a:t>
            </a:r>
            <a:endParaRPr lang="th-TH" sz="2800">
              <a:latin typeface="Inter" panose="020B0604020202020204" charset="0"/>
              <a:ea typeface="Inter" panose="020B0604020202020204" charset="0"/>
              <a:cs typeface="Cordia New"/>
            </a:endParaRPr>
          </a:p>
          <a:p>
            <a:pPr lvl="1">
              <a:spcBef>
                <a:spcPts val="300"/>
              </a:spcBef>
              <a:buFont typeface="Arial"/>
              <a:buChar char="•"/>
            </a:pPr>
            <a:r>
              <a:rPr lang="th-TH" sz="2800">
                <a:latin typeface="Inter" panose="020B0604020202020204" charset="0"/>
                <a:ea typeface="Inter" panose="020B0604020202020204" charset="0"/>
                <a:cs typeface="+mn-lt"/>
              </a:rPr>
              <a:t> &lt;strong&gt; - Important text</a:t>
            </a:r>
            <a:endParaRPr lang="th-TH" sz="2000">
              <a:latin typeface="Inter" panose="020B0604020202020204" charset="0"/>
              <a:ea typeface="Inter" panose="020B0604020202020204" charset="0"/>
            </a:endParaRPr>
          </a:p>
          <a:p>
            <a:pPr lvl="1">
              <a:spcBef>
                <a:spcPts val="300"/>
              </a:spcBef>
              <a:buFont typeface="Arial"/>
              <a:buChar char="•"/>
            </a:pPr>
            <a:r>
              <a:rPr lang="th-TH" sz="2800">
                <a:latin typeface="Inter" panose="020B0604020202020204" charset="0"/>
                <a:ea typeface="Inter" panose="020B0604020202020204" charset="0"/>
                <a:cs typeface="+mn-lt"/>
              </a:rPr>
              <a:t> &lt;i&gt; - Italic text</a:t>
            </a:r>
            <a:endParaRPr lang="th-TH" sz="2000">
              <a:latin typeface="Inter" panose="020B0604020202020204" charset="0"/>
              <a:ea typeface="Inter" panose="020B0604020202020204" charset="0"/>
            </a:endParaRPr>
          </a:p>
          <a:p>
            <a:pPr lvl="1">
              <a:spcBef>
                <a:spcPts val="300"/>
              </a:spcBef>
              <a:buFont typeface="Arial"/>
              <a:buChar char="•"/>
            </a:pPr>
            <a:r>
              <a:rPr lang="th-TH" sz="2800">
                <a:latin typeface="Inter" panose="020B0604020202020204" charset="0"/>
                <a:ea typeface="Inter" panose="020B0604020202020204" charset="0"/>
                <a:cs typeface="+mn-lt"/>
              </a:rPr>
              <a:t> &lt;em&gt; - Emphasized text</a:t>
            </a:r>
            <a:endParaRPr lang="th-TH" sz="2000">
              <a:latin typeface="Inter" panose="020B0604020202020204" charset="0"/>
              <a:ea typeface="Inter" panose="020B0604020202020204" charset="0"/>
            </a:endParaRPr>
          </a:p>
          <a:p>
            <a:pPr lvl="1">
              <a:spcBef>
                <a:spcPts val="300"/>
              </a:spcBef>
              <a:buFont typeface="Arial"/>
              <a:buChar char="•"/>
            </a:pPr>
            <a:r>
              <a:rPr lang="th-TH" sz="2800">
                <a:latin typeface="Inter" panose="020B0604020202020204" charset="0"/>
                <a:ea typeface="Inter" panose="020B0604020202020204" charset="0"/>
                <a:cs typeface="+mn-lt"/>
              </a:rPr>
              <a:t> &lt;mark&gt; - Marked text</a:t>
            </a:r>
            <a:endParaRPr lang="th-TH" sz="2000">
              <a:latin typeface="Inter" panose="020B0604020202020204" charset="0"/>
              <a:ea typeface="Inter" panose="020B0604020202020204" charset="0"/>
            </a:endParaRPr>
          </a:p>
          <a:p>
            <a:pPr lvl="1">
              <a:spcBef>
                <a:spcPts val="300"/>
              </a:spcBef>
              <a:buFont typeface="Arial"/>
              <a:buChar char="•"/>
            </a:pPr>
            <a:r>
              <a:rPr lang="th-TH" sz="2800">
                <a:latin typeface="Inter" panose="020B0604020202020204" charset="0"/>
                <a:ea typeface="Inter" panose="020B0604020202020204" charset="0"/>
                <a:cs typeface="+mn-lt"/>
              </a:rPr>
              <a:t> &lt;small&gt; - Smaller text</a:t>
            </a:r>
            <a:endParaRPr lang="th-TH" sz="2000">
              <a:latin typeface="Inter" panose="020B0604020202020204" charset="0"/>
              <a:ea typeface="Inter" panose="020B0604020202020204" charset="0"/>
            </a:endParaRPr>
          </a:p>
          <a:p>
            <a:pPr lvl="1">
              <a:spcBef>
                <a:spcPts val="300"/>
              </a:spcBef>
              <a:buFont typeface="Arial"/>
              <a:buChar char="•"/>
            </a:pPr>
            <a:r>
              <a:rPr lang="th-TH" sz="2800">
                <a:latin typeface="Inter" panose="020B0604020202020204" charset="0"/>
                <a:ea typeface="Inter" panose="020B0604020202020204" charset="0"/>
                <a:cs typeface="+mn-lt"/>
              </a:rPr>
              <a:t> &lt;del&gt; - Deleted text</a:t>
            </a:r>
            <a:endParaRPr lang="th-TH" sz="2000">
              <a:latin typeface="Inter" panose="020B0604020202020204" charset="0"/>
              <a:ea typeface="Inter" panose="020B0604020202020204" charset="0"/>
            </a:endParaRPr>
          </a:p>
          <a:p>
            <a:pPr lvl="1">
              <a:spcBef>
                <a:spcPts val="300"/>
              </a:spcBef>
              <a:buFont typeface="Arial"/>
              <a:buChar char="•"/>
            </a:pPr>
            <a:r>
              <a:rPr lang="th-TH" sz="2800">
                <a:latin typeface="Inter" panose="020B0604020202020204" charset="0"/>
                <a:ea typeface="Inter" panose="020B0604020202020204" charset="0"/>
                <a:cs typeface="+mn-lt"/>
              </a:rPr>
              <a:t> &lt;ins&gt; - Inserted text</a:t>
            </a:r>
            <a:endParaRPr lang="th-TH" sz="2000">
              <a:latin typeface="Inter" panose="020B0604020202020204" charset="0"/>
              <a:ea typeface="Inter" panose="020B0604020202020204" charset="0"/>
            </a:endParaRPr>
          </a:p>
          <a:p>
            <a:pPr lvl="1">
              <a:spcBef>
                <a:spcPts val="300"/>
              </a:spcBef>
              <a:buFont typeface="Arial"/>
              <a:buChar char="•"/>
            </a:pPr>
            <a:r>
              <a:rPr lang="th-TH" sz="2800">
                <a:latin typeface="Inter" panose="020B0604020202020204" charset="0"/>
                <a:ea typeface="Inter" panose="020B0604020202020204" charset="0"/>
                <a:cs typeface="+mn-lt"/>
              </a:rPr>
              <a:t> &lt;sub&gt; - Subscript text</a:t>
            </a:r>
            <a:endParaRPr lang="th-TH" sz="2000">
              <a:latin typeface="Inter" panose="020B0604020202020204" charset="0"/>
              <a:ea typeface="Inter" panose="020B0604020202020204" charset="0"/>
            </a:endParaRPr>
          </a:p>
          <a:p>
            <a:pPr lvl="1">
              <a:spcBef>
                <a:spcPts val="300"/>
              </a:spcBef>
              <a:buFont typeface="Arial"/>
              <a:buChar char="•"/>
            </a:pPr>
            <a:r>
              <a:rPr lang="th-TH" sz="2800">
                <a:latin typeface="Inter" panose="020B0604020202020204" charset="0"/>
                <a:ea typeface="Inter" panose="020B0604020202020204" charset="0"/>
                <a:cs typeface="+mn-lt"/>
              </a:rPr>
              <a:t> &lt;sup&gt; - Superscript text</a:t>
            </a:r>
            <a:endParaRPr lang="th-TH" sz="2000">
              <a:latin typeface="Inter" panose="020B0604020202020204" charset="0"/>
              <a:ea typeface="Inter" panose="020B0604020202020204" charset="0"/>
            </a:endParaRPr>
          </a:p>
          <a:p>
            <a:pPr marL="800100" lvl="1" indent="-342900">
              <a:spcBef>
                <a:spcPts val="300"/>
              </a:spcBef>
              <a:buFont typeface="Arial"/>
              <a:buChar char="•"/>
            </a:pPr>
            <a:endParaRPr lang="th-TH" sz="2800">
              <a:latin typeface="Inter" panose="020B0604020202020204" charset="0"/>
              <a:ea typeface="Inter" panose="020B0604020202020204" charset="0"/>
              <a:cs typeface="Cordia New"/>
            </a:endParaRPr>
          </a:p>
        </p:txBody>
      </p:sp>
      <p:pic>
        <p:nvPicPr>
          <p:cNvPr id="5" name="Picture 4" descr="A picture containing clothing, drawing, sketch, cartoon&#10;&#10;Description automatically generated">
            <a:extLst>
              <a:ext uri="{FF2B5EF4-FFF2-40B4-BE49-F238E27FC236}">
                <a16:creationId xmlns:a16="http://schemas.microsoft.com/office/drawing/2014/main" id="{0CEBD5DD-BE9B-F26C-5217-4728F8416F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1719" y="2627927"/>
            <a:ext cx="2028279" cy="4429404"/>
          </a:xfrm>
          <a:prstGeom prst="rect">
            <a:avLst/>
          </a:prstGeom>
        </p:spPr>
      </p:pic>
    </p:spTree>
    <p:extLst>
      <p:ext uri="{BB962C8B-B14F-4D97-AF65-F5344CB8AC3E}">
        <p14:creationId xmlns:p14="http://schemas.microsoft.com/office/powerpoint/2010/main" val="424302624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713778" y="2692092"/>
            <a:ext cx="5009395" cy="1538883"/>
          </a:xfrm>
          <a:prstGeom prst="rect">
            <a:avLst/>
          </a:prstGeom>
        </p:spPr>
        <p:txBody>
          <a:bodyPr wrap="square" lIns="0" tIns="0" rIns="0" bIns="0" rtlCol="0" anchor="t">
            <a:spAutoFit/>
          </a:bodyPr>
          <a:lstStyle/>
          <a:p>
            <a:pPr>
              <a:lnSpc>
                <a:spcPts val="6000"/>
              </a:lnSpc>
            </a:pPr>
            <a:r>
              <a:rPr lang="en-US" sz="5000" dirty="0">
                <a:solidFill>
                  <a:srgbClr val="242725"/>
                </a:solidFill>
                <a:latin typeface="Inter Bold"/>
              </a:rPr>
              <a:t>Let’s create</a:t>
            </a:r>
            <a:r>
              <a:rPr lang="th-TH" sz="5000" dirty="0">
                <a:solidFill>
                  <a:srgbClr val="242725"/>
                </a:solidFill>
                <a:latin typeface="Inter Bold"/>
                <a:cs typeface="Cordia New"/>
              </a:rPr>
              <a:t> </a:t>
            </a:r>
            <a:br>
              <a:rPr lang="th-TH" sz="5000" dirty="0">
                <a:solidFill>
                  <a:srgbClr val="242725"/>
                </a:solidFill>
                <a:latin typeface="Inter Bold"/>
                <a:cs typeface="Cordia New"/>
              </a:rPr>
            </a:br>
            <a:r>
              <a:rPr lang="en-US" sz="5000" dirty="0">
                <a:solidFill>
                  <a:srgbClr val="242725"/>
                </a:solidFill>
                <a:latin typeface="Inter Bold"/>
              </a:rPr>
              <a:t>Match Up game</a:t>
            </a:r>
            <a:endParaRPr lang="en-US" sz="5000" dirty="0">
              <a:solidFill>
                <a:srgbClr val="242725"/>
              </a:solidFill>
              <a:latin typeface="Inter Bold"/>
              <a:ea typeface="Inter Bold"/>
            </a:endParaRPr>
          </a:p>
        </p:txBody>
      </p:sp>
      <p:grpSp>
        <p:nvGrpSpPr>
          <p:cNvPr id="3" name="Group 3"/>
          <p:cNvGrpSpPr/>
          <p:nvPr/>
        </p:nvGrpSpPr>
        <p:grpSpPr>
          <a:xfrm>
            <a:off x="7489189" y="-742110"/>
            <a:ext cx="3315390" cy="3315390"/>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5" name="Group 5"/>
          <p:cNvGrpSpPr/>
          <p:nvPr/>
        </p:nvGrpSpPr>
        <p:grpSpPr>
          <a:xfrm>
            <a:off x="7205275" y="841111"/>
            <a:ext cx="1666117" cy="1624093"/>
            <a:chOff x="0" y="0"/>
            <a:chExt cx="4589780" cy="4578350"/>
          </a:xfrm>
          <a:solidFill>
            <a:srgbClr val="FEC800"/>
          </a:solidFill>
        </p:grpSpPr>
        <p:sp>
          <p:nvSpPr>
            <p:cNvPr id="6" name="Freeform 6"/>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7" name="Freeform 7"/>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8" name="Group 8"/>
          <p:cNvGrpSpPr/>
          <p:nvPr/>
        </p:nvGrpSpPr>
        <p:grpSpPr>
          <a:xfrm>
            <a:off x="-926175" y="5191743"/>
            <a:ext cx="3315390" cy="331539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pic>
        <p:nvPicPr>
          <p:cNvPr id="10" name="Picture 19">
            <a:extLst>
              <a:ext uri="{FF2B5EF4-FFF2-40B4-BE49-F238E27FC236}">
                <a16:creationId xmlns:a16="http://schemas.microsoft.com/office/drawing/2014/main" id="{88B7B8B6-1961-DD16-7E59-1E03A8B7242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900711" y="461048"/>
            <a:ext cx="1246173" cy="1775636"/>
          </a:xfrm>
          <a:prstGeom prst="rect">
            <a:avLst/>
          </a:prstGeom>
        </p:spPr>
      </p:pic>
      <p:pic>
        <p:nvPicPr>
          <p:cNvPr id="18" name="Picture 21">
            <a:extLst>
              <a:ext uri="{FF2B5EF4-FFF2-40B4-BE49-F238E27FC236}">
                <a16:creationId xmlns:a16="http://schemas.microsoft.com/office/drawing/2014/main" id="{BFBB7174-CC87-5A6D-BC96-5F49C0EBAF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495" y="5683079"/>
            <a:ext cx="2152380" cy="1612329"/>
          </a:xfrm>
          <a:prstGeom prst="rect">
            <a:avLst/>
          </a:prstGeom>
        </p:spPr>
      </p:pic>
      <p:grpSp>
        <p:nvGrpSpPr>
          <p:cNvPr id="11" name="Group 13">
            <a:extLst>
              <a:ext uri="{FF2B5EF4-FFF2-40B4-BE49-F238E27FC236}">
                <a16:creationId xmlns:a16="http://schemas.microsoft.com/office/drawing/2014/main" id="{DE844C43-BF95-2234-2AB1-93D95F8AE31D}"/>
              </a:ext>
            </a:extLst>
          </p:cNvPr>
          <p:cNvGrpSpPr/>
          <p:nvPr/>
        </p:nvGrpSpPr>
        <p:grpSpPr>
          <a:xfrm>
            <a:off x="5588635" y="3001838"/>
            <a:ext cx="3318740" cy="3318740"/>
            <a:chOff x="0" y="0"/>
            <a:chExt cx="6350000" cy="6350000"/>
          </a:xfrm>
        </p:grpSpPr>
        <p:sp>
          <p:nvSpPr>
            <p:cNvPr id="12" name="Freeform 14">
              <a:extLst>
                <a:ext uri="{FF2B5EF4-FFF2-40B4-BE49-F238E27FC236}">
                  <a16:creationId xmlns:a16="http://schemas.microsoft.com/office/drawing/2014/main" id="{AB01250A-718E-FB1D-916A-7D84E4F3BDF9}"/>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13" name="Group 2">
            <a:extLst>
              <a:ext uri="{FF2B5EF4-FFF2-40B4-BE49-F238E27FC236}">
                <a16:creationId xmlns:a16="http://schemas.microsoft.com/office/drawing/2014/main" id="{80D54D44-62BE-07BA-6C42-D1C00BFB4397}"/>
              </a:ext>
            </a:extLst>
          </p:cNvPr>
          <p:cNvGrpSpPr/>
          <p:nvPr/>
        </p:nvGrpSpPr>
        <p:grpSpPr>
          <a:xfrm>
            <a:off x="540200" y="-1270529"/>
            <a:ext cx="2858262" cy="2858262"/>
            <a:chOff x="0" y="0"/>
            <a:chExt cx="6350000" cy="6350000"/>
          </a:xfrm>
          <a:solidFill>
            <a:srgbClr val="FEC800"/>
          </a:solidFill>
        </p:grpSpPr>
        <p:sp>
          <p:nvSpPr>
            <p:cNvPr id="14" name="Freeform 3">
              <a:extLst>
                <a:ext uri="{FF2B5EF4-FFF2-40B4-BE49-F238E27FC236}">
                  <a16:creationId xmlns:a16="http://schemas.microsoft.com/office/drawing/2014/main" id="{6F05E741-4BB1-47F0-596B-B5EE2549254C}"/>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Tree>
    <p:extLst>
      <p:ext uri="{BB962C8B-B14F-4D97-AF65-F5344CB8AC3E}">
        <p14:creationId xmlns:p14="http://schemas.microsoft.com/office/powerpoint/2010/main" val="304814421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57460" y="579425"/>
            <a:ext cx="6521181" cy="1538883"/>
          </a:xfrm>
          <a:prstGeom prst="rect">
            <a:avLst/>
          </a:prstGeom>
        </p:spPr>
        <p:txBody>
          <a:bodyPr wrap="square" lIns="0" tIns="0" rIns="0" bIns="0" rtlCol="0" anchor="t">
            <a:spAutoFit/>
          </a:bodyPr>
          <a:lstStyle/>
          <a:p>
            <a:pPr>
              <a:lnSpc>
                <a:spcPts val="6000"/>
              </a:lnSpc>
            </a:pPr>
            <a:r>
              <a:rPr lang="en-US" sz="5000">
                <a:solidFill>
                  <a:srgbClr val="242725"/>
                </a:solidFill>
                <a:latin typeface="Inter Bold"/>
              </a:rPr>
              <a:t>Step 1: Create First Card</a:t>
            </a:r>
            <a:endParaRPr lang="en-US" sz="5000">
              <a:solidFill>
                <a:srgbClr val="242725"/>
              </a:solidFill>
              <a:latin typeface="Inter Bold"/>
              <a:ea typeface="Inter Bold"/>
            </a:endParaRPr>
          </a:p>
        </p:txBody>
      </p:sp>
      <p:grpSp>
        <p:nvGrpSpPr>
          <p:cNvPr id="3" name="Group 3"/>
          <p:cNvGrpSpPr/>
          <p:nvPr/>
        </p:nvGrpSpPr>
        <p:grpSpPr>
          <a:xfrm>
            <a:off x="7489189" y="-742110"/>
            <a:ext cx="3315390" cy="3315390"/>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5" name="Group 5"/>
          <p:cNvGrpSpPr/>
          <p:nvPr/>
        </p:nvGrpSpPr>
        <p:grpSpPr>
          <a:xfrm>
            <a:off x="7205275" y="841111"/>
            <a:ext cx="1666117" cy="1624093"/>
            <a:chOff x="0" y="0"/>
            <a:chExt cx="4589780" cy="4578350"/>
          </a:xfrm>
          <a:solidFill>
            <a:srgbClr val="FEC800"/>
          </a:solidFill>
        </p:grpSpPr>
        <p:sp>
          <p:nvSpPr>
            <p:cNvPr id="6" name="Freeform 6"/>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7" name="Freeform 7"/>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8" name="Group 8"/>
          <p:cNvGrpSpPr/>
          <p:nvPr/>
        </p:nvGrpSpPr>
        <p:grpSpPr>
          <a:xfrm>
            <a:off x="-926175" y="5191743"/>
            <a:ext cx="3315390" cy="331539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pic>
        <p:nvPicPr>
          <p:cNvPr id="10" name="Picture 19">
            <a:extLst>
              <a:ext uri="{FF2B5EF4-FFF2-40B4-BE49-F238E27FC236}">
                <a16:creationId xmlns:a16="http://schemas.microsoft.com/office/drawing/2014/main" id="{88B7B8B6-1961-DD16-7E59-1E03A8B7242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900711" y="461048"/>
            <a:ext cx="1246173" cy="1775636"/>
          </a:xfrm>
          <a:prstGeom prst="rect">
            <a:avLst/>
          </a:prstGeom>
        </p:spPr>
      </p:pic>
      <p:pic>
        <p:nvPicPr>
          <p:cNvPr id="18" name="Picture 21">
            <a:extLst>
              <a:ext uri="{FF2B5EF4-FFF2-40B4-BE49-F238E27FC236}">
                <a16:creationId xmlns:a16="http://schemas.microsoft.com/office/drawing/2014/main" id="{BFBB7174-CC87-5A6D-BC96-5F49C0EBAF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495" y="5683079"/>
            <a:ext cx="2152380" cy="1612329"/>
          </a:xfrm>
          <a:prstGeom prst="rect">
            <a:avLst/>
          </a:prstGeom>
        </p:spPr>
      </p:pic>
      <p:sp>
        <p:nvSpPr>
          <p:cNvPr id="12" name="TextBox 4">
            <a:extLst>
              <a:ext uri="{FF2B5EF4-FFF2-40B4-BE49-F238E27FC236}">
                <a16:creationId xmlns:a16="http://schemas.microsoft.com/office/drawing/2014/main" id="{8985970C-399A-268E-277C-BE8E53CCB679}"/>
              </a:ext>
            </a:extLst>
          </p:cNvPr>
          <p:cNvSpPr txBox="1"/>
          <p:nvPr/>
        </p:nvSpPr>
        <p:spPr>
          <a:xfrm>
            <a:off x="947368" y="2274771"/>
            <a:ext cx="7696200" cy="615553"/>
          </a:xfrm>
          <a:prstGeom prst="rect">
            <a:avLst/>
          </a:prstGeom>
        </p:spPr>
        <p:txBody>
          <a:bodyPr wrap="square" lIns="0" tIns="0" rIns="0" bIns="0" rtlCol="0" anchor="t">
            <a:spAutoFit/>
          </a:bodyPr>
          <a:lstStyle/>
          <a:p>
            <a:pPr>
              <a:spcBef>
                <a:spcPct val="0"/>
              </a:spcBef>
            </a:pPr>
            <a:r>
              <a:rPr lang="en-US" sz="2000" spc="16">
                <a:solidFill>
                  <a:srgbClr val="242725"/>
                </a:solidFill>
                <a:latin typeface="Inter Bold"/>
              </a:rPr>
              <a:t>Create folder name "Card", then create file name "</a:t>
            </a:r>
            <a:r>
              <a:rPr lang="en-US" sz="2000" spc="16" err="1">
                <a:solidFill>
                  <a:srgbClr val="242725"/>
                </a:solidFill>
                <a:latin typeface="Inter Bold"/>
              </a:rPr>
              <a:t>Card.tsx</a:t>
            </a:r>
            <a:r>
              <a:rPr lang="en-US" sz="2000" spc="16">
                <a:solidFill>
                  <a:srgbClr val="242725"/>
                </a:solidFill>
                <a:latin typeface="Inter Bold"/>
              </a:rPr>
              <a:t>" and "card.css" in this folder.</a:t>
            </a:r>
            <a:endParaRPr lang="en-US" sz="2000" spc="16">
              <a:solidFill>
                <a:srgbClr val="242725"/>
              </a:solidFill>
              <a:latin typeface="Inter Bold"/>
              <a:ea typeface="Inter Bold"/>
            </a:endParaRPr>
          </a:p>
        </p:txBody>
      </p:sp>
      <p:pic>
        <p:nvPicPr>
          <p:cNvPr id="13" name="Picture 13" descr="Text&#10;&#10;Description automatically generated">
            <a:extLst>
              <a:ext uri="{FF2B5EF4-FFF2-40B4-BE49-F238E27FC236}">
                <a16:creationId xmlns:a16="http://schemas.microsoft.com/office/drawing/2014/main" id="{84C91D73-FA47-F219-A07F-FF2FA83B2E36}"/>
              </a:ext>
            </a:extLst>
          </p:cNvPr>
          <p:cNvPicPr>
            <a:picLocks noChangeAspect="1"/>
          </p:cNvPicPr>
          <p:nvPr/>
        </p:nvPicPr>
        <p:blipFill>
          <a:blip r:embed="rId6"/>
          <a:stretch>
            <a:fillRect/>
          </a:stretch>
        </p:blipFill>
        <p:spPr>
          <a:xfrm>
            <a:off x="872938" y="3142120"/>
            <a:ext cx="3867850" cy="2195421"/>
          </a:xfrm>
          <a:prstGeom prst="rect">
            <a:avLst/>
          </a:prstGeom>
        </p:spPr>
      </p:pic>
      <p:pic>
        <p:nvPicPr>
          <p:cNvPr id="14" name="Picture 14" descr="Text&#10;&#10;Description automatically generated">
            <a:extLst>
              <a:ext uri="{FF2B5EF4-FFF2-40B4-BE49-F238E27FC236}">
                <a16:creationId xmlns:a16="http://schemas.microsoft.com/office/drawing/2014/main" id="{AF5BCC53-01C9-4773-C6B4-CCDAD3C3A34F}"/>
              </a:ext>
            </a:extLst>
          </p:cNvPr>
          <p:cNvPicPr>
            <a:picLocks noChangeAspect="1"/>
          </p:cNvPicPr>
          <p:nvPr/>
        </p:nvPicPr>
        <p:blipFill>
          <a:blip r:embed="rId7"/>
          <a:stretch>
            <a:fillRect/>
          </a:stretch>
        </p:blipFill>
        <p:spPr>
          <a:xfrm>
            <a:off x="5112769" y="3140996"/>
            <a:ext cx="4395339" cy="2197669"/>
          </a:xfrm>
          <a:prstGeom prst="rect">
            <a:avLst/>
          </a:prstGeom>
        </p:spPr>
      </p:pic>
      <p:sp>
        <p:nvSpPr>
          <p:cNvPr id="15" name="TextBox 14">
            <a:extLst>
              <a:ext uri="{FF2B5EF4-FFF2-40B4-BE49-F238E27FC236}">
                <a16:creationId xmlns:a16="http://schemas.microsoft.com/office/drawing/2014/main" id="{AA45287C-9406-B32D-343F-9992D9D39C27}"/>
              </a:ext>
            </a:extLst>
          </p:cNvPr>
          <p:cNvSpPr txBox="1"/>
          <p:nvPr/>
        </p:nvSpPr>
        <p:spPr>
          <a:xfrm>
            <a:off x="1929520" y="5499932"/>
            <a:ext cx="17544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cs typeface="Calibri"/>
              </a:rPr>
              <a:t>Card.tsx</a:t>
            </a:r>
            <a:endParaRPr lang="en-US">
              <a:cs typeface="Calibri"/>
            </a:endParaRPr>
          </a:p>
        </p:txBody>
      </p:sp>
      <p:sp>
        <p:nvSpPr>
          <p:cNvPr id="17" name="TextBox 16">
            <a:extLst>
              <a:ext uri="{FF2B5EF4-FFF2-40B4-BE49-F238E27FC236}">
                <a16:creationId xmlns:a16="http://schemas.microsoft.com/office/drawing/2014/main" id="{A5AC427A-3433-30FE-919C-536649E302D2}"/>
              </a:ext>
            </a:extLst>
          </p:cNvPr>
          <p:cNvSpPr txBox="1"/>
          <p:nvPr/>
        </p:nvSpPr>
        <p:spPr>
          <a:xfrm>
            <a:off x="6328593" y="5499932"/>
            <a:ext cx="17544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card.css</a:t>
            </a:r>
          </a:p>
        </p:txBody>
      </p:sp>
    </p:spTree>
    <p:extLst>
      <p:ext uri="{BB962C8B-B14F-4D97-AF65-F5344CB8AC3E}">
        <p14:creationId xmlns:p14="http://schemas.microsoft.com/office/powerpoint/2010/main" val="33563269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57460" y="579425"/>
            <a:ext cx="6521181" cy="769441"/>
          </a:xfrm>
          <a:prstGeom prst="rect">
            <a:avLst/>
          </a:prstGeom>
        </p:spPr>
        <p:txBody>
          <a:bodyPr wrap="square" lIns="0" tIns="0" rIns="0" bIns="0" rtlCol="0" anchor="t">
            <a:spAutoFit/>
          </a:bodyPr>
          <a:lstStyle/>
          <a:p>
            <a:pPr>
              <a:lnSpc>
                <a:spcPts val="6000"/>
              </a:lnSpc>
            </a:pPr>
            <a:r>
              <a:rPr lang="en-US" sz="5000">
                <a:solidFill>
                  <a:srgbClr val="242725"/>
                </a:solidFill>
                <a:latin typeface="Inter Bold"/>
              </a:rPr>
              <a:t>Step 2: Flip Card.</a:t>
            </a:r>
            <a:endParaRPr lang="en-US" sz="5000">
              <a:solidFill>
                <a:srgbClr val="242725"/>
              </a:solidFill>
              <a:latin typeface="Inter Bold"/>
              <a:ea typeface="Inter Bold"/>
            </a:endParaRPr>
          </a:p>
        </p:txBody>
      </p:sp>
      <p:grpSp>
        <p:nvGrpSpPr>
          <p:cNvPr id="3" name="Group 3"/>
          <p:cNvGrpSpPr/>
          <p:nvPr/>
        </p:nvGrpSpPr>
        <p:grpSpPr>
          <a:xfrm>
            <a:off x="7489189" y="-742110"/>
            <a:ext cx="3315390" cy="3315390"/>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5" name="Group 5"/>
          <p:cNvGrpSpPr/>
          <p:nvPr/>
        </p:nvGrpSpPr>
        <p:grpSpPr>
          <a:xfrm>
            <a:off x="7205275" y="841111"/>
            <a:ext cx="1666117" cy="1624093"/>
            <a:chOff x="0" y="0"/>
            <a:chExt cx="4589780" cy="4578350"/>
          </a:xfrm>
          <a:solidFill>
            <a:srgbClr val="FEC800"/>
          </a:solidFill>
        </p:grpSpPr>
        <p:sp>
          <p:nvSpPr>
            <p:cNvPr id="6" name="Freeform 6"/>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7" name="Freeform 7"/>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8" name="Group 8"/>
          <p:cNvGrpSpPr/>
          <p:nvPr/>
        </p:nvGrpSpPr>
        <p:grpSpPr>
          <a:xfrm>
            <a:off x="-926175" y="5191743"/>
            <a:ext cx="3315390" cy="331539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pic>
        <p:nvPicPr>
          <p:cNvPr id="10" name="Picture 19">
            <a:extLst>
              <a:ext uri="{FF2B5EF4-FFF2-40B4-BE49-F238E27FC236}">
                <a16:creationId xmlns:a16="http://schemas.microsoft.com/office/drawing/2014/main" id="{88B7B8B6-1961-DD16-7E59-1E03A8B7242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900711" y="461048"/>
            <a:ext cx="1246173" cy="1775636"/>
          </a:xfrm>
          <a:prstGeom prst="rect">
            <a:avLst/>
          </a:prstGeom>
        </p:spPr>
      </p:pic>
      <p:pic>
        <p:nvPicPr>
          <p:cNvPr id="18" name="Picture 21">
            <a:extLst>
              <a:ext uri="{FF2B5EF4-FFF2-40B4-BE49-F238E27FC236}">
                <a16:creationId xmlns:a16="http://schemas.microsoft.com/office/drawing/2014/main" id="{BFBB7174-CC87-5A6D-BC96-5F49C0EBAF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495" y="5683079"/>
            <a:ext cx="2152380" cy="1612329"/>
          </a:xfrm>
          <a:prstGeom prst="rect">
            <a:avLst/>
          </a:prstGeom>
        </p:spPr>
      </p:pic>
      <p:sp>
        <p:nvSpPr>
          <p:cNvPr id="12" name="TextBox 4">
            <a:extLst>
              <a:ext uri="{FF2B5EF4-FFF2-40B4-BE49-F238E27FC236}">
                <a16:creationId xmlns:a16="http://schemas.microsoft.com/office/drawing/2014/main" id="{8985970C-399A-268E-277C-BE8E53CCB679}"/>
              </a:ext>
            </a:extLst>
          </p:cNvPr>
          <p:cNvSpPr txBox="1"/>
          <p:nvPr/>
        </p:nvSpPr>
        <p:spPr>
          <a:xfrm>
            <a:off x="758268" y="1488511"/>
            <a:ext cx="6481977" cy="923330"/>
          </a:xfrm>
          <a:prstGeom prst="rect">
            <a:avLst/>
          </a:prstGeom>
        </p:spPr>
        <p:txBody>
          <a:bodyPr wrap="square" lIns="0" tIns="0" rIns="0" bIns="0" rtlCol="0" anchor="t">
            <a:spAutoFit/>
          </a:bodyPr>
          <a:lstStyle/>
          <a:p>
            <a:pPr>
              <a:spcBef>
                <a:spcPct val="0"/>
              </a:spcBef>
            </a:pPr>
            <a:r>
              <a:rPr lang="en-US" sz="2000" spc="16">
                <a:solidFill>
                  <a:srgbClr val="242725"/>
                </a:solidFill>
                <a:latin typeface="Inter Bold"/>
              </a:rPr>
              <a:t>Create state and function for click event in "</a:t>
            </a:r>
            <a:r>
              <a:rPr lang="en-US" sz="2000" spc="16" err="1">
                <a:solidFill>
                  <a:srgbClr val="242725"/>
                </a:solidFill>
                <a:latin typeface="Inter Bold"/>
              </a:rPr>
              <a:t>Card.tsx</a:t>
            </a:r>
            <a:r>
              <a:rPr lang="en-US" sz="2000" spc="16">
                <a:solidFill>
                  <a:srgbClr val="242725"/>
                </a:solidFill>
                <a:latin typeface="Inter Bold"/>
              </a:rPr>
              <a:t>".</a:t>
            </a:r>
          </a:p>
          <a:p>
            <a:pPr>
              <a:spcBef>
                <a:spcPct val="0"/>
              </a:spcBef>
            </a:pPr>
            <a:r>
              <a:rPr lang="en-US" sz="2000" spc="16">
                <a:solidFill>
                  <a:srgbClr val="242725"/>
                </a:solidFill>
                <a:latin typeface="Inter Bold"/>
                <a:ea typeface="Inter Bold"/>
              </a:rPr>
              <a:t>And add more CSS in "card.css"</a:t>
            </a:r>
          </a:p>
        </p:txBody>
      </p:sp>
      <p:sp>
        <p:nvSpPr>
          <p:cNvPr id="15" name="TextBox 14">
            <a:extLst>
              <a:ext uri="{FF2B5EF4-FFF2-40B4-BE49-F238E27FC236}">
                <a16:creationId xmlns:a16="http://schemas.microsoft.com/office/drawing/2014/main" id="{AA45287C-9406-B32D-343F-9992D9D39C27}"/>
              </a:ext>
            </a:extLst>
          </p:cNvPr>
          <p:cNvSpPr txBox="1"/>
          <p:nvPr/>
        </p:nvSpPr>
        <p:spPr>
          <a:xfrm>
            <a:off x="6467929" y="6664392"/>
            <a:ext cx="17544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cs typeface="Calibri"/>
              </a:rPr>
              <a:t>Card.tsx</a:t>
            </a:r>
            <a:endParaRPr lang="en-US">
              <a:cs typeface="Calibri"/>
            </a:endParaRPr>
          </a:p>
        </p:txBody>
      </p:sp>
      <p:sp>
        <p:nvSpPr>
          <p:cNvPr id="17" name="TextBox 16">
            <a:extLst>
              <a:ext uri="{FF2B5EF4-FFF2-40B4-BE49-F238E27FC236}">
                <a16:creationId xmlns:a16="http://schemas.microsoft.com/office/drawing/2014/main" id="{A5AC427A-3433-30FE-919C-536649E302D2}"/>
              </a:ext>
            </a:extLst>
          </p:cNvPr>
          <p:cNvSpPr txBox="1"/>
          <p:nvPr/>
        </p:nvSpPr>
        <p:spPr>
          <a:xfrm>
            <a:off x="1929520" y="5380500"/>
            <a:ext cx="17544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card.css</a:t>
            </a:r>
          </a:p>
        </p:txBody>
      </p:sp>
      <p:pic>
        <p:nvPicPr>
          <p:cNvPr id="11" name="Picture 15">
            <a:extLst>
              <a:ext uri="{FF2B5EF4-FFF2-40B4-BE49-F238E27FC236}">
                <a16:creationId xmlns:a16="http://schemas.microsoft.com/office/drawing/2014/main" id="{826AFABE-AB28-E785-ACB2-275B55AA4564}"/>
              </a:ext>
            </a:extLst>
          </p:cNvPr>
          <p:cNvPicPr>
            <a:picLocks noChangeAspect="1"/>
          </p:cNvPicPr>
          <p:nvPr/>
        </p:nvPicPr>
        <p:blipFill>
          <a:blip r:embed="rId6"/>
          <a:stretch>
            <a:fillRect/>
          </a:stretch>
        </p:blipFill>
        <p:spPr>
          <a:xfrm>
            <a:off x="5590495" y="2816366"/>
            <a:ext cx="3519506" cy="3593377"/>
          </a:xfrm>
          <a:prstGeom prst="rect">
            <a:avLst/>
          </a:prstGeom>
        </p:spPr>
      </p:pic>
      <p:pic>
        <p:nvPicPr>
          <p:cNvPr id="16" name="Picture 18" descr="Text&#10;&#10;Description automatically generated">
            <a:extLst>
              <a:ext uri="{FF2B5EF4-FFF2-40B4-BE49-F238E27FC236}">
                <a16:creationId xmlns:a16="http://schemas.microsoft.com/office/drawing/2014/main" id="{BC8FDEA5-1286-569A-5231-A1D5D840FF71}"/>
              </a:ext>
            </a:extLst>
          </p:cNvPr>
          <p:cNvPicPr>
            <a:picLocks noChangeAspect="1"/>
          </p:cNvPicPr>
          <p:nvPr/>
        </p:nvPicPr>
        <p:blipFill>
          <a:blip r:embed="rId7"/>
          <a:stretch>
            <a:fillRect/>
          </a:stretch>
        </p:blipFill>
        <p:spPr>
          <a:xfrm>
            <a:off x="952559" y="2812869"/>
            <a:ext cx="3708607" cy="2455817"/>
          </a:xfrm>
          <a:prstGeom prst="rect">
            <a:avLst/>
          </a:prstGeom>
        </p:spPr>
      </p:pic>
    </p:spTree>
    <p:extLst>
      <p:ext uri="{BB962C8B-B14F-4D97-AF65-F5344CB8AC3E}">
        <p14:creationId xmlns:p14="http://schemas.microsoft.com/office/powerpoint/2010/main" val="130437887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7489189" y="-742110"/>
            <a:ext cx="3315390" cy="3315390"/>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5" name="Group 5"/>
          <p:cNvGrpSpPr/>
          <p:nvPr/>
        </p:nvGrpSpPr>
        <p:grpSpPr>
          <a:xfrm>
            <a:off x="7205275" y="841111"/>
            <a:ext cx="1666117" cy="1624093"/>
            <a:chOff x="0" y="0"/>
            <a:chExt cx="4589780" cy="4578350"/>
          </a:xfrm>
          <a:solidFill>
            <a:srgbClr val="FEC800"/>
          </a:solidFill>
        </p:grpSpPr>
        <p:sp>
          <p:nvSpPr>
            <p:cNvPr id="6" name="Freeform 6"/>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7" name="Freeform 7"/>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8" name="Group 8"/>
          <p:cNvGrpSpPr/>
          <p:nvPr/>
        </p:nvGrpSpPr>
        <p:grpSpPr>
          <a:xfrm>
            <a:off x="-926175" y="5191743"/>
            <a:ext cx="3315390" cy="331539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pic>
        <p:nvPicPr>
          <p:cNvPr id="10" name="Picture 19">
            <a:extLst>
              <a:ext uri="{FF2B5EF4-FFF2-40B4-BE49-F238E27FC236}">
                <a16:creationId xmlns:a16="http://schemas.microsoft.com/office/drawing/2014/main" id="{88B7B8B6-1961-DD16-7E59-1E03A8B7242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900711" y="461048"/>
            <a:ext cx="1246173" cy="1775636"/>
          </a:xfrm>
          <a:prstGeom prst="rect">
            <a:avLst/>
          </a:prstGeom>
        </p:spPr>
      </p:pic>
      <p:pic>
        <p:nvPicPr>
          <p:cNvPr id="18" name="Picture 21">
            <a:extLst>
              <a:ext uri="{FF2B5EF4-FFF2-40B4-BE49-F238E27FC236}">
                <a16:creationId xmlns:a16="http://schemas.microsoft.com/office/drawing/2014/main" id="{BFBB7174-CC87-5A6D-BC96-5F49C0EBAF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495" y="5683079"/>
            <a:ext cx="2152380" cy="1612329"/>
          </a:xfrm>
          <a:prstGeom prst="rect">
            <a:avLst/>
          </a:prstGeom>
        </p:spPr>
      </p:pic>
      <p:sp>
        <p:nvSpPr>
          <p:cNvPr id="12" name="TextBox 4">
            <a:extLst>
              <a:ext uri="{FF2B5EF4-FFF2-40B4-BE49-F238E27FC236}">
                <a16:creationId xmlns:a16="http://schemas.microsoft.com/office/drawing/2014/main" id="{8985970C-399A-268E-277C-BE8E53CCB679}"/>
              </a:ext>
            </a:extLst>
          </p:cNvPr>
          <p:cNvSpPr txBox="1"/>
          <p:nvPr/>
        </p:nvSpPr>
        <p:spPr>
          <a:xfrm>
            <a:off x="758268" y="1488511"/>
            <a:ext cx="6481977" cy="1538883"/>
          </a:xfrm>
          <a:prstGeom prst="rect">
            <a:avLst/>
          </a:prstGeom>
        </p:spPr>
        <p:txBody>
          <a:bodyPr wrap="square" lIns="0" tIns="0" rIns="0" bIns="0" rtlCol="0" anchor="t">
            <a:spAutoFit/>
          </a:bodyPr>
          <a:lstStyle/>
          <a:p>
            <a:pPr>
              <a:spcBef>
                <a:spcPct val="0"/>
              </a:spcBef>
            </a:pPr>
            <a:r>
              <a:rPr lang="en-US" sz="2000" spc="16">
                <a:solidFill>
                  <a:srgbClr val="242725"/>
                </a:solidFill>
                <a:latin typeface="Inter Bold"/>
              </a:rPr>
              <a:t>Create folder name "Board" in " components" folder, then create file name "</a:t>
            </a:r>
            <a:r>
              <a:rPr lang="en-US" sz="2000" spc="16" err="1">
                <a:solidFill>
                  <a:srgbClr val="242725"/>
                </a:solidFill>
                <a:latin typeface="Inter Bold"/>
              </a:rPr>
              <a:t>Board.tsx</a:t>
            </a:r>
            <a:r>
              <a:rPr lang="en-US" sz="2000" spc="16">
                <a:solidFill>
                  <a:srgbClr val="242725"/>
                </a:solidFill>
                <a:latin typeface="Inter Bold"/>
              </a:rPr>
              <a:t>"</a:t>
            </a:r>
            <a:endParaRPr lang="en-US">
              <a:solidFill>
                <a:srgbClr val="000000"/>
              </a:solidFill>
              <a:latin typeface="Calibri"/>
              <a:cs typeface="Calibri"/>
            </a:endParaRPr>
          </a:p>
          <a:p>
            <a:pPr>
              <a:spcBef>
                <a:spcPct val="0"/>
              </a:spcBef>
            </a:pPr>
            <a:endParaRPr lang="en-US" sz="2000" spc="16">
              <a:solidFill>
                <a:srgbClr val="242725"/>
              </a:solidFill>
              <a:latin typeface="Inter Bold"/>
            </a:endParaRPr>
          </a:p>
          <a:p>
            <a:pPr>
              <a:spcBef>
                <a:spcPct val="0"/>
              </a:spcBef>
            </a:pPr>
            <a:r>
              <a:rPr lang="en-US" sz="2000" spc="16">
                <a:solidFill>
                  <a:srgbClr val="242725"/>
                </a:solidFill>
                <a:latin typeface="Inter Bold"/>
                <a:ea typeface="Inter Bold"/>
              </a:rPr>
              <a:t>After that, go to "</a:t>
            </a:r>
            <a:r>
              <a:rPr lang="en-US" sz="2000" spc="16" err="1">
                <a:solidFill>
                  <a:srgbClr val="242725"/>
                </a:solidFill>
                <a:latin typeface="Inter Bold"/>
                <a:ea typeface="Inter Bold"/>
              </a:rPr>
              <a:t>App.tsx</a:t>
            </a:r>
            <a:r>
              <a:rPr lang="en-US" sz="2000" spc="16">
                <a:solidFill>
                  <a:srgbClr val="242725"/>
                </a:solidFill>
                <a:latin typeface="Inter Bold"/>
                <a:ea typeface="Inter Bold"/>
              </a:rPr>
              <a:t>" and then import Board component.</a:t>
            </a:r>
          </a:p>
        </p:txBody>
      </p:sp>
      <p:sp>
        <p:nvSpPr>
          <p:cNvPr id="15" name="TextBox 14">
            <a:extLst>
              <a:ext uri="{FF2B5EF4-FFF2-40B4-BE49-F238E27FC236}">
                <a16:creationId xmlns:a16="http://schemas.microsoft.com/office/drawing/2014/main" id="{AA45287C-9406-B32D-343F-9992D9D39C27}"/>
              </a:ext>
            </a:extLst>
          </p:cNvPr>
          <p:cNvSpPr txBox="1"/>
          <p:nvPr/>
        </p:nvSpPr>
        <p:spPr>
          <a:xfrm>
            <a:off x="1859851" y="5370547"/>
            <a:ext cx="17544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cs typeface="Calibri"/>
              </a:rPr>
              <a:t>App.tsx</a:t>
            </a:r>
          </a:p>
        </p:txBody>
      </p:sp>
      <p:sp>
        <p:nvSpPr>
          <p:cNvPr id="17" name="TextBox 16">
            <a:extLst>
              <a:ext uri="{FF2B5EF4-FFF2-40B4-BE49-F238E27FC236}">
                <a16:creationId xmlns:a16="http://schemas.microsoft.com/office/drawing/2014/main" id="{A5AC427A-3433-30FE-919C-536649E302D2}"/>
              </a:ext>
            </a:extLst>
          </p:cNvPr>
          <p:cNvSpPr txBox="1"/>
          <p:nvPr/>
        </p:nvSpPr>
        <p:spPr>
          <a:xfrm>
            <a:off x="6497788" y="6405623"/>
            <a:ext cx="17544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cs typeface="Calibri"/>
              </a:rPr>
              <a:t>Board.tsx</a:t>
            </a:r>
          </a:p>
        </p:txBody>
      </p:sp>
      <p:pic>
        <p:nvPicPr>
          <p:cNvPr id="13" name="Picture 13" descr="Text&#10;&#10;Description automatically generated">
            <a:extLst>
              <a:ext uri="{FF2B5EF4-FFF2-40B4-BE49-F238E27FC236}">
                <a16:creationId xmlns:a16="http://schemas.microsoft.com/office/drawing/2014/main" id="{209E3288-CA60-42C7-FC05-FEEA93ACD003}"/>
              </a:ext>
            </a:extLst>
          </p:cNvPr>
          <p:cNvPicPr>
            <a:picLocks noChangeAspect="1"/>
          </p:cNvPicPr>
          <p:nvPr/>
        </p:nvPicPr>
        <p:blipFill>
          <a:blip r:embed="rId6"/>
          <a:stretch>
            <a:fillRect/>
          </a:stretch>
        </p:blipFill>
        <p:spPr>
          <a:xfrm>
            <a:off x="5451158" y="3168086"/>
            <a:ext cx="3847944" cy="3108896"/>
          </a:xfrm>
          <a:prstGeom prst="rect">
            <a:avLst/>
          </a:prstGeom>
        </p:spPr>
      </p:pic>
      <p:pic>
        <p:nvPicPr>
          <p:cNvPr id="14" name="Picture 18">
            <a:extLst>
              <a:ext uri="{FF2B5EF4-FFF2-40B4-BE49-F238E27FC236}">
                <a16:creationId xmlns:a16="http://schemas.microsoft.com/office/drawing/2014/main" id="{E2FF3F4B-4831-AAB0-48D1-AC1BEA983C67}"/>
              </a:ext>
            </a:extLst>
          </p:cNvPr>
          <p:cNvPicPr>
            <a:picLocks noChangeAspect="1"/>
          </p:cNvPicPr>
          <p:nvPr/>
        </p:nvPicPr>
        <p:blipFill>
          <a:blip r:embed="rId7"/>
          <a:stretch>
            <a:fillRect/>
          </a:stretch>
        </p:blipFill>
        <p:spPr>
          <a:xfrm>
            <a:off x="922701" y="3169167"/>
            <a:ext cx="4017139" cy="2101515"/>
          </a:xfrm>
          <a:prstGeom prst="rect">
            <a:avLst/>
          </a:prstGeom>
        </p:spPr>
      </p:pic>
      <p:sp>
        <p:nvSpPr>
          <p:cNvPr id="16" name="TextBox 2">
            <a:extLst>
              <a:ext uri="{FF2B5EF4-FFF2-40B4-BE49-F238E27FC236}">
                <a16:creationId xmlns:a16="http://schemas.microsoft.com/office/drawing/2014/main" id="{57B5F0E1-6A85-FB6E-C012-1756A25051B8}"/>
              </a:ext>
            </a:extLst>
          </p:cNvPr>
          <p:cNvSpPr txBox="1"/>
          <p:nvPr/>
        </p:nvSpPr>
        <p:spPr>
          <a:xfrm>
            <a:off x="757460" y="590425"/>
            <a:ext cx="6521181" cy="769441"/>
          </a:xfrm>
          <a:prstGeom prst="rect">
            <a:avLst/>
          </a:prstGeom>
        </p:spPr>
        <p:txBody>
          <a:bodyPr wrap="square" lIns="0" tIns="0" rIns="0" bIns="0" rtlCol="0" anchor="t">
            <a:spAutoFit/>
          </a:bodyPr>
          <a:lstStyle/>
          <a:p>
            <a:pPr>
              <a:lnSpc>
                <a:spcPts val="6000"/>
              </a:lnSpc>
            </a:pPr>
            <a:r>
              <a:rPr lang="en-US" sz="5000">
                <a:solidFill>
                  <a:srgbClr val="242725"/>
                </a:solidFill>
                <a:latin typeface="Inter Bold"/>
              </a:rPr>
              <a:t>Step 3: Flex Board.</a:t>
            </a:r>
            <a:endParaRPr lang="en-US" sz="5000">
              <a:solidFill>
                <a:srgbClr val="242725"/>
              </a:solidFill>
              <a:latin typeface="Inter Bold"/>
              <a:ea typeface="Inter Bold"/>
            </a:endParaRPr>
          </a:p>
        </p:txBody>
      </p:sp>
    </p:spTree>
    <p:extLst>
      <p:ext uri="{BB962C8B-B14F-4D97-AF65-F5344CB8AC3E}">
        <p14:creationId xmlns:p14="http://schemas.microsoft.com/office/powerpoint/2010/main" val="16555248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57460" y="579425"/>
            <a:ext cx="6521181" cy="769441"/>
          </a:xfrm>
          <a:prstGeom prst="rect">
            <a:avLst/>
          </a:prstGeom>
        </p:spPr>
        <p:txBody>
          <a:bodyPr wrap="square" lIns="0" tIns="0" rIns="0" bIns="0" rtlCol="0" anchor="t">
            <a:spAutoFit/>
          </a:bodyPr>
          <a:lstStyle/>
          <a:p>
            <a:pPr>
              <a:lnSpc>
                <a:spcPts val="6000"/>
              </a:lnSpc>
            </a:pPr>
            <a:r>
              <a:rPr lang="en-US" sz="5000">
                <a:solidFill>
                  <a:srgbClr val="242725"/>
                </a:solidFill>
                <a:latin typeface="Inter Bold"/>
              </a:rPr>
              <a:t>Step 4: Board &amp; Card</a:t>
            </a:r>
            <a:endParaRPr lang="en-US" sz="5000">
              <a:solidFill>
                <a:srgbClr val="242725"/>
              </a:solidFill>
              <a:latin typeface="Inter Bold"/>
              <a:ea typeface="Inter Bold"/>
            </a:endParaRPr>
          </a:p>
        </p:txBody>
      </p:sp>
      <p:grpSp>
        <p:nvGrpSpPr>
          <p:cNvPr id="3" name="Group 3"/>
          <p:cNvGrpSpPr/>
          <p:nvPr/>
        </p:nvGrpSpPr>
        <p:grpSpPr>
          <a:xfrm>
            <a:off x="7489189" y="-742110"/>
            <a:ext cx="3315390" cy="3315390"/>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5" name="Group 5"/>
          <p:cNvGrpSpPr/>
          <p:nvPr/>
        </p:nvGrpSpPr>
        <p:grpSpPr>
          <a:xfrm>
            <a:off x="7205275" y="841111"/>
            <a:ext cx="1666117" cy="1624093"/>
            <a:chOff x="0" y="0"/>
            <a:chExt cx="4589780" cy="4578350"/>
          </a:xfrm>
          <a:solidFill>
            <a:srgbClr val="FEC800"/>
          </a:solidFill>
        </p:grpSpPr>
        <p:sp>
          <p:nvSpPr>
            <p:cNvPr id="6" name="Freeform 6"/>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7" name="Freeform 7"/>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8" name="Group 8"/>
          <p:cNvGrpSpPr/>
          <p:nvPr/>
        </p:nvGrpSpPr>
        <p:grpSpPr>
          <a:xfrm>
            <a:off x="-926175" y="5191743"/>
            <a:ext cx="3315390" cy="331539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pic>
        <p:nvPicPr>
          <p:cNvPr id="10" name="Picture 19">
            <a:extLst>
              <a:ext uri="{FF2B5EF4-FFF2-40B4-BE49-F238E27FC236}">
                <a16:creationId xmlns:a16="http://schemas.microsoft.com/office/drawing/2014/main" id="{88B7B8B6-1961-DD16-7E59-1E03A8B7242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900711" y="461048"/>
            <a:ext cx="1246173" cy="1775636"/>
          </a:xfrm>
          <a:prstGeom prst="rect">
            <a:avLst/>
          </a:prstGeom>
        </p:spPr>
      </p:pic>
      <p:pic>
        <p:nvPicPr>
          <p:cNvPr id="18" name="Picture 21">
            <a:extLst>
              <a:ext uri="{FF2B5EF4-FFF2-40B4-BE49-F238E27FC236}">
                <a16:creationId xmlns:a16="http://schemas.microsoft.com/office/drawing/2014/main" id="{BFBB7174-CC87-5A6D-BC96-5F49C0EBAF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495" y="5683079"/>
            <a:ext cx="2152380" cy="1612329"/>
          </a:xfrm>
          <a:prstGeom prst="rect">
            <a:avLst/>
          </a:prstGeom>
        </p:spPr>
      </p:pic>
      <p:sp>
        <p:nvSpPr>
          <p:cNvPr id="12" name="TextBox 4">
            <a:extLst>
              <a:ext uri="{FF2B5EF4-FFF2-40B4-BE49-F238E27FC236}">
                <a16:creationId xmlns:a16="http://schemas.microsoft.com/office/drawing/2014/main" id="{8985970C-399A-268E-277C-BE8E53CCB679}"/>
              </a:ext>
            </a:extLst>
          </p:cNvPr>
          <p:cNvSpPr txBox="1"/>
          <p:nvPr/>
        </p:nvSpPr>
        <p:spPr>
          <a:xfrm>
            <a:off x="758268" y="1488511"/>
            <a:ext cx="6481977" cy="923330"/>
          </a:xfrm>
          <a:prstGeom prst="rect">
            <a:avLst/>
          </a:prstGeom>
        </p:spPr>
        <p:txBody>
          <a:bodyPr wrap="square" lIns="0" tIns="0" rIns="0" bIns="0" rtlCol="0" anchor="t">
            <a:spAutoFit/>
          </a:bodyPr>
          <a:lstStyle/>
          <a:p>
            <a:pPr>
              <a:spcBef>
                <a:spcPct val="0"/>
              </a:spcBef>
            </a:pPr>
            <a:r>
              <a:rPr lang="en-US" sz="2000" spc="16">
                <a:solidFill>
                  <a:srgbClr val="242725"/>
                </a:solidFill>
                <a:latin typeface="Inter Bold"/>
              </a:rPr>
              <a:t>First, create file name "</a:t>
            </a:r>
            <a:r>
              <a:rPr lang="en-US" sz="2000" spc="16" err="1">
                <a:solidFill>
                  <a:srgbClr val="242725"/>
                </a:solidFill>
                <a:latin typeface="Inter Bold"/>
              </a:rPr>
              <a:t>AllCard.ts</a:t>
            </a:r>
            <a:r>
              <a:rPr lang="en-US" sz="2000" spc="16">
                <a:solidFill>
                  <a:srgbClr val="242725"/>
                </a:solidFill>
                <a:latin typeface="Inter Bold"/>
              </a:rPr>
              <a:t>" in folder name "components" this file contains interface, type and card object. </a:t>
            </a:r>
            <a:endParaRPr lang="en-US"/>
          </a:p>
        </p:txBody>
      </p:sp>
      <p:pic>
        <p:nvPicPr>
          <p:cNvPr id="11" name="Picture 15" descr="Text&#10;&#10;Description automatically generated">
            <a:extLst>
              <a:ext uri="{FF2B5EF4-FFF2-40B4-BE49-F238E27FC236}">
                <a16:creationId xmlns:a16="http://schemas.microsoft.com/office/drawing/2014/main" id="{8BAE3B85-4288-FFA3-9BBC-6908D0E6E31A}"/>
              </a:ext>
            </a:extLst>
          </p:cNvPr>
          <p:cNvPicPr>
            <a:picLocks noChangeAspect="1"/>
          </p:cNvPicPr>
          <p:nvPr/>
        </p:nvPicPr>
        <p:blipFill>
          <a:blip r:embed="rId6"/>
          <a:stretch>
            <a:fillRect/>
          </a:stretch>
        </p:blipFill>
        <p:spPr>
          <a:xfrm>
            <a:off x="756918" y="2459595"/>
            <a:ext cx="3989983" cy="3235150"/>
          </a:xfrm>
          <a:prstGeom prst="rect">
            <a:avLst/>
          </a:prstGeom>
        </p:spPr>
      </p:pic>
      <p:pic>
        <p:nvPicPr>
          <p:cNvPr id="16" name="Picture 18" descr="Text&#10;&#10;Description automatically generated">
            <a:extLst>
              <a:ext uri="{FF2B5EF4-FFF2-40B4-BE49-F238E27FC236}">
                <a16:creationId xmlns:a16="http://schemas.microsoft.com/office/drawing/2014/main" id="{92740C37-BE50-B316-5089-EFFB6069E196}"/>
              </a:ext>
            </a:extLst>
          </p:cNvPr>
          <p:cNvPicPr>
            <a:picLocks noChangeAspect="1"/>
          </p:cNvPicPr>
          <p:nvPr/>
        </p:nvPicPr>
        <p:blipFill>
          <a:blip r:embed="rId7"/>
          <a:stretch>
            <a:fillRect/>
          </a:stretch>
        </p:blipFill>
        <p:spPr>
          <a:xfrm>
            <a:off x="5216485" y="2461425"/>
            <a:ext cx="3548643" cy="4221186"/>
          </a:xfrm>
          <a:prstGeom prst="rect">
            <a:avLst/>
          </a:prstGeom>
        </p:spPr>
      </p:pic>
    </p:spTree>
    <p:extLst>
      <p:ext uri="{BB962C8B-B14F-4D97-AF65-F5344CB8AC3E}">
        <p14:creationId xmlns:p14="http://schemas.microsoft.com/office/powerpoint/2010/main" val="15978831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57460" y="579425"/>
            <a:ext cx="6521181" cy="769441"/>
          </a:xfrm>
          <a:prstGeom prst="rect">
            <a:avLst/>
          </a:prstGeom>
        </p:spPr>
        <p:txBody>
          <a:bodyPr wrap="square" lIns="0" tIns="0" rIns="0" bIns="0" rtlCol="0" anchor="t">
            <a:spAutoFit/>
          </a:bodyPr>
          <a:lstStyle/>
          <a:p>
            <a:pPr>
              <a:lnSpc>
                <a:spcPts val="6000"/>
              </a:lnSpc>
            </a:pPr>
            <a:r>
              <a:rPr lang="en-US" sz="5000">
                <a:solidFill>
                  <a:srgbClr val="242725"/>
                </a:solidFill>
                <a:latin typeface="Inter Bold"/>
              </a:rPr>
              <a:t>Step 4 (Cont.)</a:t>
            </a:r>
            <a:endParaRPr lang="en-US" sz="5000">
              <a:solidFill>
                <a:srgbClr val="242725"/>
              </a:solidFill>
              <a:latin typeface="Inter Bold"/>
              <a:ea typeface="Inter Bold"/>
            </a:endParaRPr>
          </a:p>
        </p:txBody>
      </p:sp>
      <p:grpSp>
        <p:nvGrpSpPr>
          <p:cNvPr id="3" name="Group 3"/>
          <p:cNvGrpSpPr/>
          <p:nvPr/>
        </p:nvGrpSpPr>
        <p:grpSpPr>
          <a:xfrm>
            <a:off x="7489189" y="-742110"/>
            <a:ext cx="3315390" cy="3315390"/>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5" name="Group 5"/>
          <p:cNvGrpSpPr/>
          <p:nvPr/>
        </p:nvGrpSpPr>
        <p:grpSpPr>
          <a:xfrm>
            <a:off x="7205275" y="841111"/>
            <a:ext cx="1666117" cy="1624093"/>
            <a:chOff x="0" y="0"/>
            <a:chExt cx="4589780" cy="4578350"/>
          </a:xfrm>
          <a:solidFill>
            <a:srgbClr val="FEC800"/>
          </a:solidFill>
        </p:grpSpPr>
        <p:sp>
          <p:nvSpPr>
            <p:cNvPr id="6" name="Freeform 6"/>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7" name="Freeform 7"/>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8" name="Group 8"/>
          <p:cNvGrpSpPr/>
          <p:nvPr/>
        </p:nvGrpSpPr>
        <p:grpSpPr>
          <a:xfrm>
            <a:off x="-926175" y="5191743"/>
            <a:ext cx="3315390" cy="331539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pic>
        <p:nvPicPr>
          <p:cNvPr id="10" name="Picture 19">
            <a:extLst>
              <a:ext uri="{FF2B5EF4-FFF2-40B4-BE49-F238E27FC236}">
                <a16:creationId xmlns:a16="http://schemas.microsoft.com/office/drawing/2014/main" id="{88B7B8B6-1961-DD16-7E59-1E03A8B7242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900711" y="461048"/>
            <a:ext cx="1246173" cy="1775636"/>
          </a:xfrm>
          <a:prstGeom prst="rect">
            <a:avLst/>
          </a:prstGeom>
        </p:spPr>
      </p:pic>
      <p:pic>
        <p:nvPicPr>
          <p:cNvPr id="18" name="Picture 21">
            <a:extLst>
              <a:ext uri="{FF2B5EF4-FFF2-40B4-BE49-F238E27FC236}">
                <a16:creationId xmlns:a16="http://schemas.microsoft.com/office/drawing/2014/main" id="{BFBB7174-CC87-5A6D-BC96-5F49C0EBAF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495" y="5683079"/>
            <a:ext cx="2152380" cy="1612329"/>
          </a:xfrm>
          <a:prstGeom prst="rect">
            <a:avLst/>
          </a:prstGeom>
        </p:spPr>
      </p:pic>
      <p:sp>
        <p:nvSpPr>
          <p:cNvPr id="12" name="TextBox 4">
            <a:extLst>
              <a:ext uri="{FF2B5EF4-FFF2-40B4-BE49-F238E27FC236}">
                <a16:creationId xmlns:a16="http://schemas.microsoft.com/office/drawing/2014/main" id="{8985970C-399A-268E-277C-BE8E53CCB679}"/>
              </a:ext>
            </a:extLst>
          </p:cNvPr>
          <p:cNvSpPr txBox="1"/>
          <p:nvPr/>
        </p:nvSpPr>
        <p:spPr>
          <a:xfrm>
            <a:off x="758268" y="1488511"/>
            <a:ext cx="6481977" cy="1231106"/>
          </a:xfrm>
          <a:prstGeom prst="rect">
            <a:avLst/>
          </a:prstGeom>
        </p:spPr>
        <p:txBody>
          <a:bodyPr wrap="square" lIns="0" tIns="0" rIns="0" bIns="0" rtlCol="0" anchor="t">
            <a:spAutoFit/>
          </a:bodyPr>
          <a:lstStyle/>
          <a:p>
            <a:pPr>
              <a:spcBef>
                <a:spcPct val="0"/>
              </a:spcBef>
            </a:pPr>
            <a:r>
              <a:rPr lang="en-US" sz="2000" spc="16">
                <a:solidFill>
                  <a:srgbClr val="242725"/>
                </a:solidFill>
                <a:latin typeface="Inter Bold"/>
                <a:ea typeface="Inter Bold"/>
              </a:rPr>
              <a:t>Second, Go to "</a:t>
            </a:r>
            <a:r>
              <a:rPr lang="en-US" sz="2000" spc="16" err="1">
                <a:solidFill>
                  <a:srgbClr val="242725"/>
                </a:solidFill>
                <a:latin typeface="Inter Bold"/>
                <a:ea typeface="Inter Bold"/>
              </a:rPr>
              <a:t>App.tsx</a:t>
            </a:r>
            <a:r>
              <a:rPr lang="en-US" sz="2000" spc="16">
                <a:solidFill>
                  <a:srgbClr val="242725"/>
                </a:solidFill>
                <a:latin typeface="Inter Bold"/>
                <a:ea typeface="Inter Bold"/>
              </a:rPr>
              <a:t>", import </a:t>
            </a:r>
            <a:r>
              <a:rPr lang="en-US" sz="2000" spc="16" err="1">
                <a:solidFill>
                  <a:srgbClr val="242725"/>
                </a:solidFill>
                <a:latin typeface="Inter Bold"/>
                <a:ea typeface="Inter Bold"/>
              </a:rPr>
              <a:t>AllCard</a:t>
            </a:r>
            <a:r>
              <a:rPr lang="en-US" sz="2000" spc="16">
                <a:solidFill>
                  <a:srgbClr val="242725"/>
                </a:solidFill>
                <a:latin typeface="Inter Bold"/>
                <a:ea typeface="Inter Bold"/>
              </a:rPr>
              <a:t> </a:t>
            </a:r>
            <a:r>
              <a:rPr lang="en-US" sz="2000" spc="16" err="1">
                <a:solidFill>
                  <a:srgbClr val="242725"/>
                </a:solidFill>
                <a:latin typeface="Inter Bold"/>
                <a:ea typeface="Inter Bold"/>
              </a:rPr>
              <a:t>ovject</a:t>
            </a:r>
            <a:r>
              <a:rPr lang="en-US" sz="2000" spc="16">
                <a:solidFill>
                  <a:srgbClr val="242725"/>
                </a:solidFill>
                <a:latin typeface="Inter Bold"/>
                <a:ea typeface="Inter Bold"/>
              </a:rPr>
              <a:t> and </a:t>
            </a:r>
            <a:r>
              <a:rPr lang="en-US" sz="2000" spc="16" err="1">
                <a:solidFill>
                  <a:srgbClr val="242725"/>
                </a:solidFill>
                <a:latin typeface="Inter Bold"/>
                <a:ea typeface="Inter Bold"/>
              </a:rPr>
              <a:t>ICard</a:t>
            </a:r>
            <a:r>
              <a:rPr lang="en-US" sz="2000" spc="16">
                <a:solidFill>
                  <a:srgbClr val="242725"/>
                </a:solidFill>
                <a:latin typeface="Inter Bold"/>
                <a:ea typeface="Inter Bold"/>
              </a:rPr>
              <a:t> interface to this component. Then create "</a:t>
            </a:r>
            <a:r>
              <a:rPr lang="en-US" sz="2000" spc="16" err="1">
                <a:solidFill>
                  <a:srgbClr val="242725"/>
                </a:solidFill>
                <a:latin typeface="Inter Bold"/>
                <a:ea typeface="Inter Bold"/>
              </a:rPr>
              <a:t>cardIdArray</a:t>
            </a:r>
            <a:r>
              <a:rPr lang="en-US" sz="2000" spc="16">
                <a:solidFill>
                  <a:srgbClr val="242725"/>
                </a:solidFill>
                <a:latin typeface="Inter Bold"/>
                <a:ea typeface="Inter Bold"/>
              </a:rPr>
              <a:t>" and pass as props to "Board" component.</a:t>
            </a:r>
          </a:p>
        </p:txBody>
      </p:sp>
      <p:pic>
        <p:nvPicPr>
          <p:cNvPr id="13" name="Picture 13" descr="Text&#10;&#10;Description automatically generated">
            <a:extLst>
              <a:ext uri="{FF2B5EF4-FFF2-40B4-BE49-F238E27FC236}">
                <a16:creationId xmlns:a16="http://schemas.microsoft.com/office/drawing/2014/main" id="{8DDE7920-1F1C-36EB-88BA-DC7BD0677935}"/>
              </a:ext>
            </a:extLst>
          </p:cNvPr>
          <p:cNvPicPr>
            <a:picLocks noChangeAspect="1"/>
          </p:cNvPicPr>
          <p:nvPr/>
        </p:nvPicPr>
        <p:blipFill>
          <a:blip r:embed="rId6"/>
          <a:stretch>
            <a:fillRect/>
          </a:stretch>
        </p:blipFill>
        <p:spPr>
          <a:xfrm>
            <a:off x="761462" y="2862803"/>
            <a:ext cx="4111352" cy="2174833"/>
          </a:xfrm>
          <a:prstGeom prst="rect">
            <a:avLst/>
          </a:prstGeom>
        </p:spPr>
      </p:pic>
      <p:pic>
        <p:nvPicPr>
          <p:cNvPr id="14" name="Picture 14" descr="Text&#10;&#10;Description automatically generated">
            <a:extLst>
              <a:ext uri="{FF2B5EF4-FFF2-40B4-BE49-F238E27FC236}">
                <a16:creationId xmlns:a16="http://schemas.microsoft.com/office/drawing/2014/main" id="{BF301758-5ADB-82AD-971D-FBAAEF0DC7BE}"/>
              </a:ext>
            </a:extLst>
          </p:cNvPr>
          <p:cNvPicPr>
            <a:picLocks noChangeAspect="1"/>
          </p:cNvPicPr>
          <p:nvPr/>
        </p:nvPicPr>
        <p:blipFill>
          <a:blip r:embed="rId7"/>
          <a:stretch>
            <a:fillRect/>
          </a:stretch>
        </p:blipFill>
        <p:spPr>
          <a:xfrm>
            <a:off x="5040480" y="2857429"/>
            <a:ext cx="4122384" cy="3044399"/>
          </a:xfrm>
          <a:prstGeom prst="rect">
            <a:avLst/>
          </a:prstGeom>
        </p:spPr>
      </p:pic>
    </p:spTree>
    <p:extLst>
      <p:ext uri="{BB962C8B-B14F-4D97-AF65-F5344CB8AC3E}">
        <p14:creationId xmlns:p14="http://schemas.microsoft.com/office/powerpoint/2010/main" val="359095266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57460" y="579425"/>
            <a:ext cx="6521181" cy="769441"/>
          </a:xfrm>
          <a:prstGeom prst="rect">
            <a:avLst/>
          </a:prstGeom>
        </p:spPr>
        <p:txBody>
          <a:bodyPr wrap="square" lIns="0" tIns="0" rIns="0" bIns="0" rtlCol="0" anchor="t">
            <a:spAutoFit/>
          </a:bodyPr>
          <a:lstStyle/>
          <a:p>
            <a:pPr>
              <a:lnSpc>
                <a:spcPts val="6000"/>
              </a:lnSpc>
            </a:pPr>
            <a:r>
              <a:rPr lang="en-US" sz="5000">
                <a:solidFill>
                  <a:srgbClr val="242725"/>
                </a:solidFill>
                <a:latin typeface="Inter Bold"/>
              </a:rPr>
              <a:t>Step 4 (Cont.)</a:t>
            </a:r>
            <a:endParaRPr lang="en-US" sz="5000">
              <a:solidFill>
                <a:srgbClr val="242725"/>
              </a:solidFill>
              <a:latin typeface="Inter Bold"/>
              <a:ea typeface="Inter Bold"/>
            </a:endParaRPr>
          </a:p>
        </p:txBody>
      </p:sp>
      <p:grpSp>
        <p:nvGrpSpPr>
          <p:cNvPr id="3" name="Group 3"/>
          <p:cNvGrpSpPr/>
          <p:nvPr/>
        </p:nvGrpSpPr>
        <p:grpSpPr>
          <a:xfrm>
            <a:off x="7489189" y="-742110"/>
            <a:ext cx="3315390" cy="3315390"/>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5" name="Group 5"/>
          <p:cNvGrpSpPr/>
          <p:nvPr/>
        </p:nvGrpSpPr>
        <p:grpSpPr>
          <a:xfrm>
            <a:off x="7205275" y="841111"/>
            <a:ext cx="1666117" cy="1624093"/>
            <a:chOff x="0" y="0"/>
            <a:chExt cx="4589780" cy="4578350"/>
          </a:xfrm>
          <a:solidFill>
            <a:srgbClr val="FEC800"/>
          </a:solidFill>
        </p:grpSpPr>
        <p:sp>
          <p:nvSpPr>
            <p:cNvPr id="6" name="Freeform 6"/>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7" name="Freeform 7"/>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8" name="Group 8"/>
          <p:cNvGrpSpPr/>
          <p:nvPr/>
        </p:nvGrpSpPr>
        <p:grpSpPr>
          <a:xfrm>
            <a:off x="-926175" y="5191743"/>
            <a:ext cx="3315390" cy="331539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pic>
        <p:nvPicPr>
          <p:cNvPr id="10" name="Picture 19">
            <a:extLst>
              <a:ext uri="{FF2B5EF4-FFF2-40B4-BE49-F238E27FC236}">
                <a16:creationId xmlns:a16="http://schemas.microsoft.com/office/drawing/2014/main" id="{88B7B8B6-1961-DD16-7E59-1E03A8B7242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900711" y="461048"/>
            <a:ext cx="1246173" cy="1775636"/>
          </a:xfrm>
          <a:prstGeom prst="rect">
            <a:avLst/>
          </a:prstGeom>
        </p:spPr>
      </p:pic>
      <p:pic>
        <p:nvPicPr>
          <p:cNvPr id="18" name="Picture 21">
            <a:extLst>
              <a:ext uri="{FF2B5EF4-FFF2-40B4-BE49-F238E27FC236}">
                <a16:creationId xmlns:a16="http://schemas.microsoft.com/office/drawing/2014/main" id="{BFBB7174-CC87-5A6D-BC96-5F49C0EBAF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495" y="5683079"/>
            <a:ext cx="2152380" cy="1612329"/>
          </a:xfrm>
          <a:prstGeom prst="rect">
            <a:avLst/>
          </a:prstGeom>
        </p:spPr>
      </p:pic>
      <p:sp>
        <p:nvSpPr>
          <p:cNvPr id="12" name="TextBox 4">
            <a:extLst>
              <a:ext uri="{FF2B5EF4-FFF2-40B4-BE49-F238E27FC236}">
                <a16:creationId xmlns:a16="http://schemas.microsoft.com/office/drawing/2014/main" id="{8985970C-399A-268E-277C-BE8E53CCB679}"/>
              </a:ext>
            </a:extLst>
          </p:cNvPr>
          <p:cNvSpPr txBox="1"/>
          <p:nvPr/>
        </p:nvSpPr>
        <p:spPr>
          <a:xfrm>
            <a:off x="758268" y="1488511"/>
            <a:ext cx="6481977" cy="1538883"/>
          </a:xfrm>
          <a:prstGeom prst="rect">
            <a:avLst/>
          </a:prstGeom>
        </p:spPr>
        <p:txBody>
          <a:bodyPr wrap="square" lIns="0" tIns="0" rIns="0" bIns="0" rtlCol="0" anchor="t">
            <a:spAutoFit/>
          </a:bodyPr>
          <a:lstStyle/>
          <a:p>
            <a:pPr>
              <a:spcBef>
                <a:spcPct val="0"/>
              </a:spcBef>
            </a:pPr>
            <a:r>
              <a:rPr lang="en-US" sz="2000" spc="16">
                <a:solidFill>
                  <a:srgbClr val="242725"/>
                </a:solidFill>
                <a:latin typeface="Inter Bold"/>
                <a:ea typeface="Inter Bold"/>
              </a:rPr>
              <a:t>Third. In "</a:t>
            </a:r>
            <a:r>
              <a:rPr lang="en-US" sz="2000" spc="16" err="1">
                <a:solidFill>
                  <a:srgbClr val="242725"/>
                </a:solidFill>
                <a:latin typeface="Inter Bold"/>
                <a:ea typeface="Inter Bold"/>
              </a:rPr>
              <a:t>Board.tsx</a:t>
            </a:r>
            <a:r>
              <a:rPr lang="en-US" sz="2000" spc="16">
                <a:solidFill>
                  <a:srgbClr val="242725"/>
                </a:solidFill>
                <a:latin typeface="Inter Bold"/>
                <a:ea typeface="Inter Bold"/>
              </a:rPr>
              <a:t>", Import "</a:t>
            </a:r>
            <a:r>
              <a:rPr lang="en-US" sz="2000" spc="16" err="1">
                <a:solidFill>
                  <a:srgbClr val="242725"/>
                </a:solidFill>
                <a:latin typeface="Inter Bold"/>
                <a:ea typeface="Inter Bold"/>
              </a:rPr>
              <a:t>ICard</a:t>
            </a:r>
            <a:r>
              <a:rPr lang="en-US" sz="2000" spc="16">
                <a:solidFill>
                  <a:srgbClr val="242725"/>
                </a:solidFill>
                <a:latin typeface="Inter Bold"/>
                <a:ea typeface="Inter Bold"/>
              </a:rPr>
              <a:t>" interface and use this to create new interface name "</a:t>
            </a:r>
            <a:r>
              <a:rPr lang="en-US" sz="2000" spc="16" err="1">
                <a:solidFill>
                  <a:srgbClr val="242725"/>
                </a:solidFill>
                <a:latin typeface="Inter Bold"/>
                <a:ea typeface="Inter Bold"/>
              </a:rPr>
              <a:t>BoardProps</a:t>
            </a:r>
            <a:r>
              <a:rPr lang="en-US" sz="2000" spc="16">
                <a:solidFill>
                  <a:srgbClr val="242725"/>
                </a:solidFill>
                <a:latin typeface="Inter Bold"/>
                <a:ea typeface="Inter Bold"/>
              </a:rPr>
              <a:t>" for Board component. Then use props name "cards" to create "Card" component by using </a:t>
            </a:r>
            <a:r>
              <a:rPr lang="en-US" sz="2000" spc="16" err="1">
                <a:solidFill>
                  <a:srgbClr val="242725"/>
                </a:solidFill>
                <a:latin typeface="Inter Bold"/>
                <a:ea typeface="Inter Bold"/>
              </a:rPr>
              <a:t>Array.map</a:t>
            </a:r>
            <a:r>
              <a:rPr lang="en-US" sz="2000" spc="16">
                <a:solidFill>
                  <a:srgbClr val="242725"/>
                </a:solidFill>
                <a:latin typeface="Inter Bold"/>
                <a:ea typeface="Inter Bold"/>
              </a:rPr>
              <a:t>.</a:t>
            </a:r>
            <a:endParaRPr lang="en-US"/>
          </a:p>
        </p:txBody>
      </p:sp>
      <p:pic>
        <p:nvPicPr>
          <p:cNvPr id="11" name="Picture 14">
            <a:extLst>
              <a:ext uri="{FF2B5EF4-FFF2-40B4-BE49-F238E27FC236}">
                <a16:creationId xmlns:a16="http://schemas.microsoft.com/office/drawing/2014/main" id="{A737F835-343E-9704-C656-04D9F7969EA3}"/>
              </a:ext>
            </a:extLst>
          </p:cNvPr>
          <p:cNvPicPr>
            <a:picLocks noChangeAspect="1"/>
          </p:cNvPicPr>
          <p:nvPr/>
        </p:nvPicPr>
        <p:blipFill>
          <a:blip r:embed="rId6"/>
          <a:stretch>
            <a:fillRect/>
          </a:stretch>
        </p:blipFill>
        <p:spPr>
          <a:xfrm>
            <a:off x="2697417" y="3150259"/>
            <a:ext cx="5192632" cy="4100539"/>
          </a:xfrm>
          <a:prstGeom prst="rect">
            <a:avLst/>
          </a:prstGeom>
        </p:spPr>
      </p:pic>
    </p:spTree>
    <p:extLst>
      <p:ext uri="{BB962C8B-B14F-4D97-AF65-F5344CB8AC3E}">
        <p14:creationId xmlns:p14="http://schemas.microsoft.com/office/powerpoint/2010/main" val="38570912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57460" y="579425"/>
            <a:ext cx="6521181" cy="769441"/>
          </a:xfrm>
          <a:prstGeom prst="rect">
            <a:avLst/>
          </a:prstGeom>
        </p:spPr>
        <p:txBody>
          <a:bodyPr wrap="square" lIns="0" tIns="0" rIns="0" bIns="0" rtlCol="0" anchor="t">
            <a:spAutoFit/>
          </a:bodyPr>
          <a:lstStyle/>
          <a:p>
            <a:pPr>
              <a:lnSpc>
                <a:spcPts val="6000"/>
              </a:lnSpc>
            </a:pPr>
            <a:r>
              <a:rPr lang="en-US" sz="5000">
                <a:solidFill>
                  <a:srgbClr val="242725"/>
                </a:solidFill>
                <a:latin typeface="Inter Bold"/>
              </a:rPr>
              <a:t>Step 4 (Cont.)</a:t>
            </a:r>
            <a:endParaRPr lang="en-US" sz="5000">
              <a:solidFill>
                <a:srgbClr val="242725"/>
              </a:solidFill>
              <a:latin typeface="Inter Bold"/>
              <a:ea typeface="Inter Bold"/>
            </a:endParaRPr>
          </a:p>
        </p:txBody>
      </p:sp>
      <p:grpSp>
        <p:nvGrpSpPr>
          <p:cNvPr id="3" name="Group 3"/>
          <p:cNvGrpSpPr/>
          <p:nvPr/>
        </p:nvGrpSpPr>
        <p:grpSpPr>
          <a:xfrm>
            <a:off x="7489189" y="-742110"/>
            <a:ext cx="3315390" cy="3315390"/>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5" name="Group 5"/>
          <p:cNvGrpSpPr/>
          <p:nvPr/>
        </p:nvGrpSpPr>
        <p:grpSpPr>
          <a:xfrm>
            <a:off x="7205275" y="841111"/>
            <a:ext cx="1666117" cy="1624093"/>
            <a:chOff x="0" y="0"/>
            <a:chExt cx="4589780" cy="4578350"/>
          </a:xfrm>
          <a:solidFill>
            <a:srgbClr val="FEC800"/>
          </a:solidFill>
        </p:grpSpPr>
        <p:sp>
          <p:nvSpPr>
            <p:cNvPr id="6" name="Freeform 6"/>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7" name="Freeform 7"/>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8" name="Group 8"/>
          <p:cNvGrpSpPr/>
          <p:nvPr/>
        </p:nvGrpSpPr>
        <p:grpSpPr>
          <a:xfrm>
            <a:off x="-926175" y="5191743"/>
            <a:ext cx="3315390" cy="331539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pic>
        <p:nvPicPr>
          <p:cNvPr id="10" name="Picture 19">
            <a:extLst>
              <a:ext uri="{FF2B5EF4-FFF2-40B4-BE49-F238E27FC236}">
                <a16:creationId xmlns:a16="http://schemas.microsoft.com/office/drawing/2014/main" id="{88B7B8B6-1961-DD16-7E59-1E03A8B7242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900711" y="461048"/>
            <a:ext cx="1246173" cy="1775636"/>
          </a:xfrm>
          <a:prstGeom prst="rect">
            <a:avLst/>
          </a:prstGeom>
        </p:spPr>
      </p:pic>
      <p:pic>
        <p:nvPicPr>
          <p:cNvPr id="18" name="Picture 21">
            <a:extLst>
              <a:ext uri="{FF2B5EF4-FFF2-40B4-BE49-F238E27FC236}">
                <a16:creationId xmlns:a16="http://schemas.microsoft.com/office/drawing/2014/main" id="{BFBB7174-CC87-5A6D-BC96-5F49C0EBAF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495" y="5683079"/>
            <a:ext cx="2152380" cy="1612329"/>
          </a:xfrm>
          <a:prstGeom prst="rect">
            <a:avLst/>
          </a:prstGeom>
        </p:spPr>
      </p:pic>
      <p:sp>
        <p:nvSpPr>
          <p:cNvPr id="12" name="TextBox 4">
            <a:extLst>
              <a:ext uri="{FF2B5EF4-FFF2-40B4-BE49-F238E27FC236}">
                <a16:creationId xmlns:a16="http://schemas.microsoft.com/office/drawing/2014/main" id="{8985970C-399A-268E-277C-BE8E53CCB679}"/>
              </a:ext>
            </a:extLst>
          </p:cNvPr>
          <p:cNvSpPr txBox="1"/>
          <p:nvPr/>
        </p:nvSpPr>
        <p:spPr>
          <a:xfrm>
            <a:off x="758268" y="1488511"/>
            <a:ext cx="6481977" cy="923330"/>
          </a:xfrm>
          <a:prstGeom prst="rect">
            <a:avLst/>
          </a:prstGeom>
        </p:spPr>
        <p:txBody>
          <a:bodyPr wrap="square" lIns="0" tIns="0" rIns="0" bIns="0" rtlCol="0" anchor="t">
            <a:spAutoFit/>
          </a:bodyPr>
          <a:lstStyle/>
          <a:p>
            <a:pPr>
              <a:spcBef>
                <a:spcPct val="0"/>
              </a:spcBef>
            </a:pPr>
            <a:r>
              <a:rPr lang="en-US" sz="2000" spc="16">
                <a:solidFill>
                  <a:srgbClr val="242725"/>
                </a:solidFill>
                <a:latin typeface="Inter Bold"/>
                <a:ea typeface="Inter Bold"/>
              </a:rPr>
              <a:t>Forth. In "</a:t>
            </a:r>
            <a:r>
              <a:rPr lang="en-US" sz="2000" spc="16" err="1">
                <a:solidFill>
                  <a:srgbClr val="242725"/>
                </a:solidFill>
                <a:latin typeface="Inter Bold"/>
                <a:ea typeface="Inter Bold"/>
              </a:rPr>
              <a:t>Card.tsx</a:t>
            </a:r>
            <a:r>
              <a:rPr lang="en-US" sz="2000" spc="16">
                <a:solidFill>
                  <a:srgbClr val="242725"/>
                </a:solidFill>
                <a:latin typeface="Inter Bold"/>
                <a:ea typeface="Inter Bold"/>
              </a:rPr>
              <a:t>", Import "</a:t>
            </a:r>
            <a:r>
              <a:rPr lang="en-US" sz="2000" spc="16" err="1">
                <a:solidFill>
                  <a:srgbClr val="242725"/>
                </a:solidFill>
                <a:latin typeface="Inter Bold"/>
                <a:ea typeface="Inter Bold"/>
              </a:rPr>
              <a:t>ICard</a:t>
            </a:r>
            <a:r>
              <a:rPr lang="en-US" sz="2000" spc="16">
                <a:solidFill>
                  <a:srgbClr val="242725"/>
                </a:solidFill>
                <a:latin typeface="Inter Bold"/>
                <a:ea typeface="Inter Bold"/>
              </a:rPr>
              <a:t>" interface and use this to create new interface name "</a:t>
            </a:r>
            <a:r>
              <a:rPr lang="en-US" sz="2000" spc="16" err="1">
                <a:solidFill>
                  <a:srgbClr val="242725"/>
                </a:solidFill>
                <a:latin typeface="Inter Bold"/>
                <a:ea typeface="Inter Bold"/>
              </a:rPr>
              <a:t>CardProps</a:t>
            </a:r>
            <a:r>
              <a:rPr lang="en-US" sz="2000" spc="16">
                <a:solidFill>
                  <a:srgbClr val="242725"/>
                </a:solidFill>
                <a:latin typeface="Inter Bold"/>
                <a:ea typeface="Inter Bold"/>
              </a:rPr>
              <a:t>" for Card component.</a:t>
            </a:r>
          </a:p>
        </p:txBody>
      </p:sp>
      <p:pic>
        <p:nvPicPr>
          <p:cNvPr id="14" name="Picture 14" descr="Text&#10;&#10;Description automatically generated">
            <a:extLst>
              <a:ext uri="{FF2B5EF4-FFF2-40B4-BE49-F238E27FC236}">
                <a16:creationId xmlns:a16="http://schemas.microsoft.com/office/drawing/2014/main" id="{53E62085-5869-AE9C-3DE6-9088F3B5FF99}"/>
              </a:ext>
            </a:extLst>
          </p:cNvPr>
          <p:cNvPicPr>
            <a:picLocks noChangeAspect="1"/>
          </p:cNvPicPr>
          <p:nvPr/>
        </p:nvPicPr>
        <p:blipFill>
          <a:blip r:embed="rId6"/>
          <a:stretch>
            <a:fillRect/>
          </a:stretch>
        </p:blipFill>
        <p:spPr>
          <a:xfrm>
            <a:off x="343351" y="2800391"/>
            <a:ext cx="4177552" cy="2707231"/>
          </a:xfrm>
          <a:prstGeom prst="rect">
            <a:avLst/>
          </a:prstGeom>
        </p:spPr>
      </p:pic>
      <p:pic>
        <p:nvPicPr>
          <p:cNvPr id="15" name="Picture 15">
            <a:extLst>
              <a:ext uri="{FF2B5EF4-FFF2-40B4-BE49-F238E27FC236}">
                <a16:creationId xmlns:a16="http://schemas.microsoft.com/office/drawing/2014/main" id="{6DFCAE5A-CA33-CA4F-3055-844274D971B7}"/>
              </a:ext>
            </a:extLst>
          </p:cNvPr>
          <p:cNvPicPr>
            <a:picLocks noChangeAspect="1"/>
          </p:cNvPicPr>
          <p:nvPr/>
        </p:nvPicPr>
        <p:blipFill>
          <a:blip r:embed="rId7"/>
          <a:stretch>
            <a:fillRect/>
          </a:stretch>
        </p:blipFill>
        <p:spPr>
          <a:xfrm>
            <a:off x="4720377" y="2838449"/>
            <a:ext cx="4872661" cy="2664879"/>
          </a:xfrm>
          <a:prstGeom prst="rect">
            <a:avLst/>
          </a:prstGeom>
        </p:spPr>
      </p:pic>
    </p:spTree>
    <p:extLst>
      <p:ext uri="{BB962C8B-B14F-4D97-AF65-F5344CB8AC3E}">
        <p14:creationId xmlns:p14="http://schemas.microsoft.com/office/powerpoint/2010/main" val="276038421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57460" y="579425"/>
            <a:ext cx="6521181" cy="769441"/>
          </a:xfrm>
          <a:prstGeom prst="rect">
            <a:avLst/>
          </a:prstGeom>
        </p:spPr>
        <p:txBody>
          <a:bodyPr wrap="square" lIns="0" tIns="0" rIns="0" bIns="0" rtlCol="0" anchor="t">
            <a:spAutoFit/>
          </a:bodyPr>
          <a:lstStyle/>
          <a:p>
            <a:pPr>
              <a:lnSpc>
                <a:spcPts val="6000"/>
              </a:lnSpc>
            </a:pPr>
            <a:r>
              <a:rPr lang="en-US" sz="5000">
                <a:solidFill>
                  <a:srgbClr val="242725"/>
                </a:solidFill>
                <a:latin typeface="Inter Bold"/>
              </a:rPr>
              <a:t>Step 5: Game Logic</a:t>
            </a:r>
            <a:endParaRPr lang="en-US" sz="5000">
              <a:solidFill>
                <a:srgbClr val="242725"/>
              </a:solidFill>
              <a:latin typeface="Inter Bold"/>
              <a:ea typeface="Inter Bold"/>
            </a:endParaRPr>
          </a:p>
        </p:txBody>
      </p:sp>
      <p:grpSp>
        <p:nvGrpSpPr>
          <p:cNvPr id="3" name="Group 3"/>
          <p:cNvGrpSpPr/>
          <p:nvPr/>
        </p:nvGrpSpPr>
        <p:grpSpPr>
          <a:xfrm>
            <a:off x="7489189" y="-742110"/>
            <a:ext cx="3315390" cy="3315390"/>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5" name="Group 5"/>
          <p:cNvGrpSpPr/>
          <p:nvPr/>
        </p:nvGrpSpPr>
        <p:grpSpPr>
          <a:xfrm>
            <a:off x="7205275" y="841111"/>
            <a:ext cx="1666117" cy="1624093"/>
            <a:chOff x="0" y="0"/>
            <a:chExt cx="4589780" cy="4578350"/>
          </a:xfrm>
          <a:solidFill>
            <a:srgbClr val="FEC800"/>
          </a:solidFill>
        </p:grpSpPr>
        <p:sp>
          <p:nvSpPr>
            <p:cNvPr id="6" name="Freeform 6"/>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7" name="Freeform 7"/>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8" name="Group 8"/>
          <p:cNvGrpSpPr/>
          <p:nvPr/>
        </p:nvGrpSpPr>
        <p:grpSpPr>
          <a:xfrm>
            <a:off x="-926175" y="5191743"/>
            <a:ext cx="3315390" cy="331539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pic>
        <p:nvPicPr>
          <p:cNvPr id="10" name="Picture 19">
            <a:extLst>
              <a:ext uri="{FF2B5EF4-FFF2-40B4-BE49-F238E27FC236}">
                <a16:creationId xmlns:a16="http://schemas.microsoft.com/office/drawing/2014/main" id="{88B7B8B6-1961-DD16-7E59-1E03A8B7242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900711" y="461048"/>
            <a:ext cx="1246173" cy="1775636"/>
          </a:xfrm>
          <a:prstGeom prst="rect">
            <a:avLst/>
          </a:prstGeom>
        </p:spPr>
      </p:pic>
      <p:pic>
        <p:nvPicPr>
          <p:cNvPr id="18" name="Picture 21">
            <a:extLst>
              <a:ext uri="{FF2B5EF4-FFF2-40B4-BE49-F238E27FC236}">
                <a16:creationId xmlns:a16="http://schemas.microsoft.com/office/drawing/2014/main" id="{BFBB7174-CC87-5A6D-BC96-5F49C0EBAF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495" y="5683079"/>
            <a:ext cx="2152380" cy="1612329"/>
          </a:xfrm>
          <a:prstGeom prst="rect">
            <a:avLst/>
          </a:prstGeom>
        </p:spPr>
      </p:pic>
      <p:sp>
        <p:nvSpPr>
          <p:cNvPr id="12" name="TextBox 4">
            <a:extLst>
              <a:ext uri="{FF2B5EF4-FFF2-40B4-BE49-F238E27FC236}">
                <a16:creationId xmlns:a16="http://schemas.microsoft.com/office/drawing/2014/main" id="{8985970C-399A-268E-277C-BE8E53CCB679}"/>
              </a:ext>
            </a:extLst>
          </p:cNvPr>
          <p:cNvSpPr txBox="1"/>
          <p:nvPr/>
        </p:nvSpPr>
        <p:spPr>
          <a:xfrm>
            <a:off x="758268" y="1488511"/>
            <a:ext cx="6481977" cy="923330"/>
          </a:xfrm>
          <a:prstGeom prst="rect">
            <a:avLst/>
          </a:prstGeom>
        </p:spPr>
        <p:txBody>
          <a:bodyPr wrap="square" lIns="0" tIns="0" rIns="0" bIns="0" rtlCol="0" anchor="t">
            <a:spAutoFit/>
          </a:bodyPr>
          <a:lstStyle/>
          <a:p>
            <a:pPr>
              <a:spcBef>
                <a:spcPct val="0"/>
              </a:spcBef>
            </a:pPr>
            <a:r>
              <a:rPr lang="en-US" sz="2000" spc="16">
                <a:solidFill>
                  <a:srgbClr val="242725"/>
                </a:solidFill>
                <a:latin typeface="Inter Bold"/>
                <a:ea typeface="Inter Bold"/>
              </a:rPr>
              <a:t>First. In "Card".</a:t>
            </a:r>
            <a:r>
              <a:rPr lang="en-US" sz="2000" spc="16" err="1">
                <a:solidFill>
                  <a:srgbClr val="242725"/>
                </a:solidFill>
                <a:latin typeface="Inter Bold"/>
                <a:ea typeface="Inter Bold"/>
              </a:rPr>
              <a:t>tsx</a:t>
            </a:r>
            <a:r>
              <a:rPr lang="en-US" sz="2000" spc="16">
                <a:solidFill>
                  <a:srgbClr val="242725"/>
                </a:solidFill>
                <a:latin typeface="Inter Bold"/>
                <a:ea typeface="Inter Bold"/>
              </a:rPr>
              <a:t>", Add new property to "</a:t>
            </a:r>
            <a:r>
              <a:rPr lang="en-US" sz="2000" spc="16" err="1">
                <a:solidFill>
                  <a:srgbClr val="242725"/>
                </a:solidFill>
                <a:latin typeface="Inter Bold"/>
                <a:ea typeface="Inter Bold"/>
              </a:rPr>
              <a:t>CardProps</a:t>
            </a:r>
            <a:r>
              <a:rPr lang="en-US" sz="2000" spc="16">
                <a:solidFill>
                  <a:srgbClr val="242725"/>
                </a:solidFill>
                <a:latin typeface="Inter Bold"/>
                <a:ea typeface="Inter Bold"/>
              </a:rPr>
              <a:t>" interface. Then, edit "</a:t>
            </a:r>
            <a:r>
              <a:rPr lang="en-US" sz="2000" spc="16" err="1">
                <a:solidFill>
                  <a:srgbClr val="242725"/>
                </a:solidFill>
                <a:latin typeface="Inter Bold"/>
                <a:ea typeface="Inter Bold"/>
              </a:rPr>
              <a:t>handleClick</a:t>
            </a:r>
            <a:r>
              <a:rPr lang="en-US" sz="2000" spc="16">
                <a:solidFill>
                  <a:srgbClr val="242725"/>
                </a:solidFill>
                <a:latin typeface="Inter Bold"/>
                <a:ea typeface="Inter Bold"/>
              </a:rPr>
              <a:t>" function.</a:t>
            </a:r>
            <a:endParaRPr lang="en-US" sz="2000" spc="16">
              <a:solidFill>
                <a:srgbClr val="242725"/>
              </a:solidFill>
              <a:latin typeface="Inter Bold"/>
              <a:ea typeface="Inter Bold"/>
              <a:cs typeface="Calibri"/>
            </a:endParaRPr>
          </a:p>
        </p:txBody>
      </p:sp>
      <p:pic>
        <p:nvPicPr>
          <p:cNvPr id="14" name="Picture 14">
            <a:extLst>
              <a:ext uri="{FF2B5EF4-FFF2-40B4-BE49-F238E27FC236}">
                <a16:creationId xmlns:a16="http://schemas.microsoft.com/office/drawing/2014/main" id="{BCC7775F-6D3D-B95B-5FD9-A9C827576C45}"/>
              </a:ext>
            </a:extLst>
          </p:cNvPr>
          <p:cNvPicPr>
            <a:picLocks noChangeAspect="1"/>
          </p:cNvPicPr>
          <p:nvPr/>
        </p:nvPicPr>
        <p:blipFill>
          <a:blip r:embed="rId6"/>
          <a:stretch>
            <a:fillRect/>
          </a:stretch>
        </p:blipFill>
        <p:spPr>
          <a:xfrm>
            <a:off x="2235404" y="2718745"/>
            <a:ext cx="5512604" cy="3599200"/>
          </a:xfrm>
          <a:prstGeom prst="rect">
            <a:avLst/>
          </a:prstGeom>
        </p:spPr>
      </p:pic>
    </p:spTree>
    <p:extLst>
      <p:ext uri="{BB962C8B-B14F-4D97-AF65-F5344CB8AC3E}">
        <p14:creationId xmlns:p14="http://schemas.microsoft.com/office/powerpoint/2010/main" val="391484250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57460" y="579425"/>
            <a:ext cx="6521181" cy="769441"/>
          </a:xfrm>
          <a:prstGeom prst="rect">
            <a:avLst/>
          </a:prstGeom>
        </p:spPr>
        <p:txBody>
          <a:bodyPr wrap="square" lIns="0" tIns="0" rIns="0" bIns="0" rtlCol="0" anchor="t">
            <a:spAutoFit/>
          </a:bodyPr>
          <a:lstStyle/>
          <a:p>
            <a:pPr>
              <a:lnSpc>
                <a:spcPts val="6000"/>
              </a:lnSpc>
            </a:pPr>
            <a:r>
              <a:rPr lang="en-US" sz="5000">
                <a:solidFill>
                  <a:srgbClr val="242725"/>
                </a:solidFill>
                <a:ea typeface="+mn-lt"/>
                <a:cs typeface="+mn-lt"/>
              </a:rPr>
              <a:t>Step 5 (Cont.)</a:t>
            </a:r>
            <a:endParaRPr lang="en-US"/>
          </a:p>
        </p:txBody>
      </p:sp>
      <p:grpSp>
        <p:nvGrpSpPr>
          <p:cNvPr id="3" name="Group 3"/>
          <p:cNvGrpSpPr/>
          <p:nvPr/>
        </p:nvGrpSpPr>
        <p:grpSpPr>
          <a:xfrm>
            <a:off x="7489189" y="-742110"/>
            <a:ext cx="3315390" cy="3315390"/>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5" name="Group 5"/>
          <p:cNvGrpSpPr/>
          <p:nvPr/>
        </p:nvGrpSpPr>
        <p:grpSpPr>
          <a:xfrm>
            <a:off x="7205275" y="841111"/>
            <a:ext cx="1666117" cy="1624093"/>
            <a:chOff x="0" y="0"/>
            <a:chExt cx="4589780" cy="4578350"/>
          </a:xfrm>
          <a:solidFill>
            <a:srgbClr val="FEC800"/>
          </a:solidFill>
        </p:grpSpPr>
        <p:sp>
          <p:nvSpPr>
            <p:cNvPr id="6" name="Freeform 6"/>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7" name="Freeform 7"/>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8" name="Group 8"/>
          <p:cNvGrpSpPr/>
          <p:nvPr/>
        </p:nvGrpSpPr>
        <p:grpSpPr>
          <a:xfrm>
            <a:off x="-926175" y="5191743"/>
            <a:ext cx="3315390" cy="331539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pic>
        <p:nvPicPr>
          <p:cNvPr id="10" name="Picture 19">
            <a:extLst>
              <a:ext uri="{FF2B5EF4-FFF2-40B4-BE49-F238E27FC236}">
                <a16:creationId xmlns:a16="http://schemas.microsoft.com/office/drawing/2014/main" id="{88B7B8B6-1961-DD16-7E59-1E03A8B7242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900711" y="461048"/>
            <a:ext cx="1246173" cy="1775636"/>
          </a:xfrm>
          <a:prstGeom prst="rect">
            <a:avLst/>
          </a:prstGeom>
        </p:spPr>
      </p:pic>
      <p:pic>
        <p:nvPicPr>
          <p:cNvPr id="18" name="Picture 21">
            <a:extLst>
              <a:ext uri="{FF2B5EF4-FFF2-40B4-BE49-F238E27FC236}">
                <a16:creationId xmlns:a16="http://schemas.microsoft.com/office/drawing/2014/main" id="{BFBB7174-CC87-5A6D-BC96-5F49C0EBAF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495" y="5683079"/>
            <a:ext cx="2152380" cy="1612329"/>
          </a:xfrm>
          <a:prstGeom prst="rect">
            <a:avLst/>
          </a:prstGeom>
        </p:spPr>
      </p:pic>
      <p:sp>
        <p:nvSpPr>
          <p:cNvPr id="12" name="TextBox 4">
            <a:extLst>
              <a:ext uri="{FF2B5EF4-FFF2-40B4-BE49-F238E27FC236}">
                <a16:creationId xmlns:a16="http://schemas.microsoft.com/office/drawing/2014/main" id="{8985970C-399A-268E-277C-BE8E53CCB679}"/>
              </a:ext>
            </a:extLst>
          </p:cNvPr>
          <p:cNvSpPr txBox="1"/>
          <p:nvPr/>
        </p:nvSpPr>
        <p:spPr>
          <a:xfrm>
            <a:off x="758268" y="1488511"/>
            <a:ext cx="6481977" cy="923330"/>
          </a:xfrm>
          <a:prstGeom prst="rect">
            <a:avLst/>
          </a:prstGeom>
        </p:spPr>
        <p:txBody>
          <a:bodyPr wrap="square" lIns="0" tIns="0" rIns="0" bIns="0" rtlCol="0" anchor="t">
            <a:spAutoFit/>
          </a:bodyPr>
          <a:lstStyle/>
          <a:p>
            <a:pPr>
              <a:spcBef>
                <a:spcPct val="0"/>
              </a:spcBef>
            </a:pPr>
            <a:r>
              <a:rPr lang="en-US" sz="2000" spc="16">
                <a:solidFill>
                  <a:srgbClr val="242725"/>
                </a:solidFill>
                <a:latin typeface="Inter Bold"/>
                <a:ea typeface="Inter Bold"/>
              </a:rPr>
              <a:t>Second. In "</a:t>
            </a:r>
            <a:r>
              <a:rPr lang="en-US" sz="2000" spc="16" err="1">
                <a:solidFill>
                  <a:srgbClr val="242725"/>
                </a:solidFill>
                <a:latin typeface="Inter Bold"/>
                <a:ea typeface="Inter Bold"/>
              </a:rPr>
              <a:t>Board.tsx</a:t>
            </a:r>
            <a:r>
              <a:rPr lang="en-US" sz="2000" spc="16">
                <a:solidFill>
                  <a:srgbClr val="242725"/>
                </a:solidFill>
                <a:latin typeface="Inter Bold"/>
                <a:ea typeface="Inter Bold"/>
              </a:rPr>
              <a:t>", Import "</a:t>
            </a:r>
            <a:r>
              <a:rPr lang="en-US" sz="2000" spc="16" err="1">
                <a:solidFill>
                  <a:srgbClr val="242725"/>
                </a:solidFill>
                <a:latin typeface="Inter Bold"/>
                <a:ea typeface="Inter Bold"/>
              </a:rPr>
              <a:t>useState</a:t>
            </a:r>
            <a:r>
              <a:rPr lang="en-US" sz="2000" spc="16">
                <a:solidFill>
                  <a:srgbClr val="242725"/>
                </a:solidFill>
                <a:latin typeface="Inter Bold"/>
                <a:ea typeface="Inter Bold"/>
              </a:rPr>
              <a:t>" and "</a:t>
            </a:r>
            <a:r>
              <a:rPr lang="en-US" sz="2000" spc="16" err="1">
                <a:solidFill>
                  <a:srgbClr val="242725"/>
                </a:solidFill>
                <a:latin typeface="Inter Bold"/>
                <a:ea typeface="Inter Bold"/>
              </a:rPr>
              <a:t>useEffect</a:t>
            </a:r>
            <a:r>
              <a:rPr lang="en-US" sz="2000" spc="16">
                <a:solidFill>
                  <a:srgbClr val="242725"/>
                </a:solidFill>
                <a:latin typeface="Inter Bold"/>
                <a:ea typeface="Inter Bold"/>
              </a:rPr>
              <a:t>" from "react" and create function name "</a:t>
            </a:r>
            <a:r>
              <a:rPr lang="en-US" sz="2000" spc="16" err="1">
                <a:ea typeface="+mn-lt"/>
                <a:cs typeface="+mn-lt"/>
              </a:rPr>
              <a:t>matchCard</a:t>
            </a:r>
            <a:r>
              <a:rPr lang="en-US" sz="2000" spc="16">
                <a:ea typeface="+mn-lt"/>
                <a:cs typeface="+mn-lt"/>
              </a:rPr>
              <a:t>" for check is 2 card is match?</a:t>
            </a:r>
            <a:endParaRPr lang="en-US" sz="2000" spc="16">
              <a:solidFill>
                <a:srgbClr val="242725"/>
              </a:solidFill>
              <a:latin typeface="Inter Bold"/>
              <a:ea typeface="Inter Bold"/>
            </a:endParaRPr>
          </a:p>
        </p:txBody>
      </p:sp>
      <p:pic>
        <p:nvPicPr>
          <p:cNvPr id="11" name="Picture 13" descr="Text&#10;&#10;Description automatically generated">
            <a:extLst>
              <a:ext uri="{FF2B5EF4-FFF2-40B4-BE49-F238E27FC236}">
                <a16:creationId xmlns:a16="http://schemas.microsoft.com/office/drawing/2014/main" id="{71F89D59-F444-6BC4-31E5-24A9A6754CC7}"/>
              </a:ext>
            </a:extLst>
          </p:cNvPr>
          <p:cNvPicPr>
            <a:picLocks noChangeAspect="1"/>
          </p:cNvPicPr>
          <p:nvPr/>
        </p:nvPicPr>
        <p:blipFill>
          <a:blip r:embed="rId6"/>
          <a:stretch>
            <a:fillRect/>
          </a:stretch>
        </p:blipFill>
        <p:spPr>
          <a:xfrm>
            <a:off x="2389407" y="3009675"/>
            <a:ext cx="5369169" cy="3214613"/>
          </a:xfrm>
          <a:prstGeom prst="rect">
            <a:avLst/>
          </a:prstGeom>
        </p:spPr>
      </p:pic>
    </p:spTree>
    <p:extLst>
      <p:ext uri="{BB962C8B-B14F-4D97-AF65-F5344CB8AC3E}">
        <p14:creationId xmlns:p14="http://schemas.microsoft.com/office/powerpoint/2010/main" val="1765432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extBox 2"/>
          <p:cNvSpPr txBox="1"/>
          <p:nvPr/>
        </p:nvSpPr>
        <p:spPr>
          <a:xfrm>
            <a:off x="548640" y="995561"/>
            <a:ext cx="8656320" cy="769005"/>
          </a:xfrm>
          <a:prstGeom prst="rect">
            <a:avLst/>
          </a:prstGeom>
        </p:spPr>
        <p:txBody>
          <a:bodyPr lIns="0" tIns="0" rIns="0" bIns="0" rtlCol="0" anchor="t">
            <a:spAutoFit/>
          </a:bodyPr>
          <a:lstStyle/>
          <a:p>
            <a:pPr algn="ctr">
              <a:lnSpc>
                <a:spcPts val="6000"/>
              </a:lnSpc>
            </a:pPr>
            <a:r>
              <a:rPr lang="en-US" sz="5000">
                <a:solidFill>
                  <a:srgbClr val="242725"/>
                </a:solidFill>
                <a:latin typeface="Inter Bold"/>
                <a:ea typeface="Inter Bold"/>
              </a:rPr>
              <a:t>Example: Link / Image</a:t>
            </a:r>
            <a:endParaRPr lang="th-TH"/>
          </a:p>
        </p:txBody>
      </p:sp>
      <p:sp>
        <p:nvSpPr>
          <p:cNvPr id="16" name="AutoShape 16"/>
          <p:cNvSpPr/>
          <p:nvPr/>
        </p:nvSpPr>
        <p:spPr>
          <a:xfrm>
            <a:off x="-236307" y="6885076"/>
            <a:ext cx="10061826" cy="430124"/>
          </a:xfrm>
          <a:prstGeom prst="rect">
            <a:avLst/>
          </a:prstGeom>
          <a:solidFill>
            <a:srgbClr val="FEC800"/>
          </a:solidFill>
        </p:spPr>
      </p:sp>
      <p:sp>
        <p:nvSpPr>
          <p:cNvPr id="4" name="กล่องข้อความ 3">
            <a:extLst>
              <a:ext uri="{FF2B5EF4-FFF2-40B4-BE49-F238E27FC236}">
                <a16:creationId xmlns:a16="http://schemas.microsoft.com/office/drawing/2014/main" id="{02149456-CAA1-197B-AC0A-EE1C81E0B7F4}"/>
              </a:ext>
            </a:extLst>
          </p:cNvPr>
          <p:cNvSpPr txBox="1"/>
          <p:nvPr/>
        </p:nvSpPr>
        <p:spPr>
          <a:xfrm>
            <a:off x="2133600" y="2748564"/>
            <a:ext cx="7298210" cy="23929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800100" lvl="1" indent="-342900">
              <a:spcBef>
                <a:spcPts val="1500"/>
              </a:spcBef>
              <a:buFont typeface="Arial"/>
              <a:buChar char="•"/>
            </a:pPr>
            <a:r>
              <a:rPr lang="th-TH" sz="2800" b="1">
                <a:latin typeface="Inter Bold" panose="020B0604020202020204" charset="0"/>
                <a:ea typeface="Inter Bold" panose="020B0604020202020204" charset="0"/>
                <a:cs typeface="Cordia New"/>
              </a:rPr>
              <a:t>&lt;img /&gt; - Insert image</a:t>
            </a:r>
            <a:endParaRPr lang="th-TH" sz="2000" b="1">
              <a:latin typeface="Inter Bold" panose="020B0604020202020204" charset="0"/>
              <a:ea typeface="Inter Bold" panose="020B0604020202020204" charset="0"/>
            </a:endParaRPr>
          </a:p>
          <a:p>
            <a:pPr marL="1371600" lvl="2" indent="-457200">
              <a:spcBef>
                <a:spcPts val="1500"/>
              </a:spcBef>
              <a:buFont typeface="Wingdings" panose="05000000000000000000" pitchFamily="2" charset="2"/>
              <a:buChar char="Ø"/>
            </a:pPr>
            <a:r>
              <a:rPr lang="th-TH" sz="2800">
                <a:latin typeface="Inter" panose="020B0604020202020204" charset="0"/>
                <a:ea typeface="Inter" panose="020B0604020202020204" charset="0"/>
                <a:cs typeface="Cordia New"/>
              </a:rPr>
              <a:t>`src` to specify source of image</a:t>
            </a:r>
          </a:p>
          <a:p>
            <a:pPr marL="800100" lvl="1" indent="-342900">
              <a:spcBef>
                <a:spcPts val="1500"/>
              </a:spcBef>
              <a:buFont typeface="Arial"/>
              <a:buChar char="•"/>
            </a:pPr>
            <a:r>
              <a:rPr lang="th-TH" sz="2800" b="1">
                <a:latin typeface="Inter Bold" panose="020B0604020202020204" charset="0"/>
                <a:ea typeface="Inter Bold" panose="020B0604020202020204" charset="0"/>
                <a:cs typeface="Cordia New"/>
              </a:rPr>
              <a:t>&lt;a&gt;...&lt;/a&gt; - Insert Link</a:t>
            </a:r>
          </a:p>
          <a:p>
            <a:pPr marL="1371600" lvl="2" indent="-457200">
              <a:spcBef>
                <a:spcPts val="1500"/>
              </a:spcBef>
              <a:buFont typeface="Wingdings" panose="05000000000000000000" pitchFamily="2" charset="2"/>
              <a:buChar char="Ø"/>
            </a:pPr>
            <a:r>
              <a:rPr lang="th-TH" sz="2800">
                <a:latin typeface="Inter" panose="020B0604020202020204" charset="0"/>
                <a:ea typeface="Inter" panose="020B0604020202020204" charset="0"/>
                <a:cs typeface="Cordia New"/>
              </a:rPr>
              <a:t>`href` to specify target URL</a:t>
            </a:r>
          </a:p>
        </p:txBody>
      </p:sp>
      <p:grpSp>
        <p:nvGrpSpPr>
          <p:cNvPr id="3" name="Group 13">
            <a:extLst>
              <a:ext uri="{FF2B5EF4-FFF2-40B4-BE49-F238E27FC236}">
                <a16:creationId xmlns:a16="http://schemas.microsoft.com/office/drawing/2014/main" id="{3BD18F30-A689-B7A3-F27F-33F106AB2C1D}"/>
              </a:ext>
            </a:extLst>
          </p:cNvPr>
          <p:cNvGrpSpPr/>
          <p:nvPr/>
        </p:nvGrpSpPr>
        <p:grpSpPr>
          <a:xfrm>
            <a:off x="-146141" y="2992809"/>
            <a:ext cx="3318740" cy="3318740"/>
            <a:chOff x="0" y="0"/>
            <a:chExt cx="6350000" cy="6350000"/>
          </a:xfrm>
        </p:grpSpPr>
        <p:sp>
          <p:nvSpPr>
            <p:cNvPr id="5" name="Freeform 14">
              <a:extLst>
                <a:ext uri="{FF2B5EF4-FFF2-40B4-BE49-F238E27FC236}">
                  <a16:creationId xmlns:a16="http://schemas.microsoft.com/office/drawing/2014/main" id="{CD856410-8AC1-6712-BE0C-FA6B8BDC9831}"/>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pic>
        <p:nvPicPr>
          <p:cNvPr id="6" name="Picture 5" descr="A cartoon of a person wearing a yellow shirt and white pants&#10;&#10;Description automatically generated with medium confidence">
            <a:extLst>
              <a:ext uri="{FF2B5EF4-FFF2-40B4-BE49-F238E27FC236}">
                <a16:creationId xmlns:a16="http://schemas.microsoft.com/office/drawing/2014/main" id="{692DDA21-451D-F7EB-9F75-F36764B6A1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691422"/>
            <a:ext cx="2138367" cy="5405473"/>
          </a:xfrm>
          <a:prstGeom prst="rect">
            <a:avLst/>
          </a:prstGeom>
        </p:spPr>
      </p:pic>
    </p:spTree>
    <p:extLst>
      <p:ext uri="{BB962C8B-B14F-4D97-AF65-F5344CB8AC3E}">
        <p14:creationId xmlns:p14="http://schemas.microsoft.com/office/powerpoint/2010/main" val="233401492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57460" y="579425"/>
            <a:ext cx="6521181" cy="769441"/>
          </a:xfrm>
          <a:prstGeom prst="rect">
            <a:avLst/>
          </a:prstGeom>
        </p:spPr>
        <p:txBody>
          <a:bodyPr wrap="square" lIns="0" tIns="0" rIns="0" bIns="0" rtlCol="0" anchor="t">
            <a:spAutoFit/>
          </a:bodyPr>
          <a:lstStyle/>
          <a:p>
            <a:pPr>
              <a:lnSpc>
                <a:spcPts val="6000"/>
              </a:lnSpc>
            </a:pPr>
            <a:r>
              <a:rPr lang="en-US" sz="5000">
                <a:solidFill>
                  <a:srgbClr val="242725"/>
                </a:solidFill>
                <a:latin typeface="Inter Bold"/>
              </a:rPr>
              <a:t>Step 5 (Cont.)</a:t>
            </a:r>
            <a:endParaRPr lang="en-US" sz="5000">
              <a:solidFill>
                <a:srgbClr val="242725"/>
              </a:solidFill>
              <a:latin typeface="Inter Bold"/>
              <a:ea typeface="Inter Bold"/>
            </a:endParaRPr>
          </a:p>
        </p:txBody>
      </p:sp>
      <p:grpSp>
        <p:nvGrpSpPr>
          <p:cNvPr id="3" name="Group 3"/>
          <p:cNvGrpSpPr/>
          <p:nvPr/>
        </p:nvGrpSpPr>
        <p:grpSpPr>
          <a:xfrm>
            <a:off x="7489189" y="-742110"/>
            <a:ext cx="3315390" cy="3315390"/>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5" name="Group 5"/>
          <p:cNvGrpSpPr/>
          <p:nvPr/>
        </p:nvGrpSpPr>
        <p:grpSpPr>
          <a:xfrm>
            <a:off x="7205275" y="841111"/>
            <a:ext cx="1666117" cy="1624093"/>
            <a:chOff x="0" y="0"/>
            <a:chExt cx="4589780" cy="4578350"/>
          </a:xfrm>
          <a:solidFill>
            <a:srgbClr val="FEC800"/>
          </a:solidFill>
        </p:grpSpPr>
        <p:sp>
          <p:nvSpPr>
            <p:cNvPr id="6" name="Freeform 6"/>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7" name="Freeform 7"/>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8" name="Group 8"/>
          <p:cNvGrpSpPr/>
          <p:nvPr/>
        </p:nvGrpSpPr>
        <p:grpSpPr>
          <a:xfrm>
            <a:off x="-926175" y="5191743"/>
            <a:ext cx="3315390" cy="331539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pic>
        <p:nvPicPr>
          <p:cNvPr id="10" name="Picture 19">
            <a:extLst>
              <a:ext uri="{FF2B5EF4-FFF2-40B4-BE49-F238E27FC236}">
                <a16:creationId xmlns:a16="http://schemas.microsoft.com/office/drawing/2014/main" id="{88B7B8B6-1961-DD16-7E59-1E03A8B7242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900711" y="461048"/>
            <a:ext cx="1246173" cy="1775636"/>
          </a:xfrm>
          <a:prstGeom prst="rect">
            <a:avLst/>
          </a:prstGeom>
        </p:spPr>
      </p:pic>
      <p:pic>
        <p:nvPicPr>
          <p:cNvPr id="18" name="Picture 21">
            <a:extLst>
              <a:ext uri="{FF2B5EF4-FFF2-40B4-BE49-F238E27FC236}">
                <a16:creationId xmlns:a16="http://schemas.microsoft.com/office/drawing/2014/main" id="{BFBB7174-CC87-5A6D-BC96-5F49C0EBAF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495" y="5683079"/>
            <a:ext cx="2152380" cy="1612329"/>
          </a:xfrm>
          <a:prstGeom prst="rect">
            <a:avLst/>
          </a:prstGeom>
        </p:spPr>
      </p:pic>
      <p:sp>
        <p:nvSpPr>
          <p:cNvPr id="12" name="TextBox 4">
            <a:extLst>
              <a:ext uri="{FF2B5EF4-FFF2-40B4-BE49-F238E27FC236}">
                <a16:creationId xmlns:a16="http://schemas.microsoft.com/office/drawing/2014/main" id="{8985970C-399A-268E-277C-BE8E53CCB679}"/>
              </a:ext>
            </a:extLst>
          </p:cNvPr>
          <p:cNvSpPr txBox="1"/>
          <p:nvPr/>
        </p:nvSpPr>
        <p:spPr>
          <a:xfrm>
            <a:off x="758268" y="1488511"/>
            <a:ext cx="6481977" cy="1231106"/>
          </a:xfrm>
          <a:prstGeom prst="rect">
            <a:avLst/>
          </a:prstGeom>
        </p:spPr>
        <p:txBody>
          <a:bodyPr wrap="square" lIns="0" tIns="0" rIns="0" bIns="0" rtlCol="0" anchor="t">
            <a:spAutoFit/>
          </a:bodyPr>
          <a:lstStyle/>
          <a:p>
            <a:pPr>
              <a:spcBef>
                <a:spcPct val="0"/>
              </a:spcBef>
            </a:pPr>
            <a:r>
              <a:rPr lang="en-US" sz="2000" spc="16">
                <a:solidFill>
                  <a:srgbClr val="242725"/>
                </a:solidFill>
                <a:latin typeface="Inter Bold"/>
                <a:ea typeface="Inter Bold"/>
              </a:rPr>
              <a:t>Third. Create state for clear card, open card and disable all card. After that, create handle function for click event when user click card and create </a:t>
            </a:r>
            <a:r>
              <a:rPr lang="en-US" sz="2000" spc="16" err="1">
                <a:solidFill>
                  <a:srgbClr val="242725"/>
                </a:solidFill>
                <a:latin typeface="Inter Bold"/>
                <a:ea typeface="Inter Bold"/>
              </a:rPr>
              <a:t>funtion</a:t>
            </a:r>
            <a:r>
              <a:rPr lang="en-US" sz="2000" spc="16">
                <a:solidFill>
                  <a:srgbClr val="242725"/>
                </a:solidFill>
                <a:latin typeface="Inter Bold"/>
                <a:ea typeface="Inter Bold"/>
              </a:rPr>
              <a:t> for check is card flip?</a:t>
            </a:r>
            <a:endParaRPr lang="en-US" sz="2000" spc="16">
              <a:solidFill>
                <a:srgbClr val="000000"/>
              </a:solidFill>
              <a:latin typeface="Calibri"/>
              <a:ea typeface="Inter Bold"/>
              <a:cs typeface="Calibri"/>
            </a:endParaRPr>
          </a:p>
        </p:txBody>
      </p:sp>
      <p:pic>
        <p:nvPicPr>
          <p:cNvPr id="14" name="Picture 14" descr="Text&#10;&#10;Description automatically generated">
            <a:extLst>
              <a:ext uri="{FF2B5EF4-FFF2-40B4-BE49-F238E27FC236}">
                <a16:creationId xmlns:a16="http://schemas.microsoft.com/office/drawing/2014/main" id="{98E9DF44-BD37-91D1-F320-D31A5A634D20}"/>
              </a:ext>
            </a:extLst>
          </p:cNvPr>
          <p:cNvPicPr>
            <a:picLocks noChangeAspect="1"/>
          </p:cNvPicPr>
          <p:nvPr/>
        </p:nvPicPr>
        <p:blipFill>
          <a:blip r:embed="rId6"/>
          <a:stretch>
            <a:fillRect/>
          </a:stretch>
        </p:blipFill>
        <p:spPr>
          <a:xfrm>
            <a:off x="2532411" y="3001275"/>
            <a:ext cx="5876709" cy="3848893"/>
          </a:xfrm>
          <a:prstGeom prst="rect">
            <a:avLst/>
          </a:prstGeom>
        </p:spPr>
      </p:pic>
    </p:spTree>
    <p:extLst>
      <p:ext uri="{BB962C8B-B14F-4D97-AF65-F5344CB8AC3E}">
        <p14:creationId xmlns:p14="http://schemas.microsoft.com/office/powerpoint/2010/main" val="45168353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57460" y="579425"/>
            <a:ext cx="6521181" cy="769441"/>
          </a:xfrm>
          <a:prstGeom prst="rect">
            <a:avLst/>
          </a:prstGeom>
        </p:spPr>
        <p:txBody>
          <a:bodyPr wrap="square" lIns="0" tIns="0" rIns="0" bIns="0" rtlCol="0" anchor="t">
            <a:spAutoFit/>
          </a:bodyPr>
          <a:lstStyle/>
          <a:p>
            <a:pPr>
              <a:lnSpc>
                <a:spcPts val="6000"/>
              </a:lnSpc>
            </a:pPr>
            <a:r>
              <a:rPr lang="en-US" sz="5000">
                <a:solidFill>
                  <a:srgbClr val="242725"/>
                </a:solidFill>
                <a:latin typeface="Inter Bold"/>
              </a:rPr>
              <a:t>Step 5 (Cont.)</a:t>
            </a:r>
            <a:endParaRPr lang="en-US" sz="5000">
              <a:solidFill>
                <a:srgbClr val="242725"/>
              </a:solidFill>
              <a:latin typeface="Inter Bold"/>
              <a:ea typeface="Inter Bold"/>
            </a:endParaRPr>
          </a:p>
        </p:txBody>
      </p:sp>
      <p:grpSp>
        <p:nvGrpSpPr>
          <p:cNvPr id="3" name="Group 3"/>
          <p:cNvGrpSpPr/>
          <p:nvPr/>
        </p:nvGrpSpPr>
        <p:grpSpPr>
          <a:xfrm>
            <a:off x="7489189" y="-742110"/>
            <a:ext cx="3315390" cy="3315390"/>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5" name="Group 5"/>
          <p:cNvGrpSpPr/>
          <p:nvPr/>
        </p:nvGrpSpPr>
        <p:grpSpPr>
          <a:xfrm>
            <a:off x="7205275" y="841111"/>
            <a:ext cx="1666117" cy="1624093"/>
            <a:chOff x="0" y="0"/>
            <a:chExt cx="4589780" cy="4578350"/>
          </a:xfrm>
          <a:solidFill>
            <a:srgbClr val="FEC800"/>
          </a:solidFill>
        </p:grpSpPr>
        <p:sp>
          <p:nvSpPr>
            <p:cNvPr id="6" name="Freeform 6"/>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7" name="Freeform 7"/>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8" name="Group 8"/>
          <p:cNvGrpSpPr/>
          <p:nvPr/>
        </p:nvGrpSpPr>
        <p:grpSpPr>
          <a:xfrm>
            <a:off x="-926175" y="5191743"/>
            <a:ext cx="3315390" cy="331539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pic>
        <p:nvPicPr>
          <p:cNvPr id="10" name="Picture 19">
            <a:extLst>
              <a:ext uri="{FF2B5EF4-FFF2-40B4-BE49-F238E27FC236}">
                <a16:creationId xmlns:a16="http://schemas.microsoft.com/office/drawing/2014/main" id="{88B7B8B6-1961-DD16-7E59-1E03A8B7242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900711" y="461048"/>
            <a:ext cx="1246173" cy="1775636"/>
          </a:xfrm>
          <a:prstGeom prst="rect">
            <a:avLst/>
          </a:prstGeom>
        </p:spPr>
      </p:pic>
      <p:pic>
        <p:nvPicPr>
          <p:cNvPr id="18" name="Picture 21">
            <a:extLst>
              <a:ext uri="{FF2B5EF4-FFF2-40B4-BE49-F238E27FC236}">
                <a16:creationId xmlns:a16="http://schemas.microsoft.com/office/drawing/2014/main" id="{BFBB7174-CC87-5A6D-BC96-5F49C0EBAF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495" y="5683079"/>
            <a:ext cx="2152380" cy="1612329"/>
          </a:xfrm>
          <a:prstGeom prst="rect">
            <a:avLst/>
          </a:prstGeom>
        </p:spPr>
      </p:pic>
      <p:sp>
        <p:nvSpPr>
          <p:cNvPr id="12" name="TextBox 4">
            <a:extLst>
              <a:ext uri="{FF2B5EF4-FFF2-40B4-BE49-F238E27FC236}">
                <a16:creationId xmlns:a16="http://schemas.microsoft.com/office/drawing/2014/main" id="{8985970C-399A-268E-277C-BE8E53CCB679}"/>
              </a:ext>
            </a:extLst>
          </p:cNvPr>
          <p:cNvSpPr txBox="1"/>
          <p:nvPr/>
        </p:nvSpPr>
        <p:spPr>
          <a:xfrm>
            <a:off x="758268" y="1488511"/>
            <a:ext cx="6481977" cy="615553"/>
          </a:xfrm>
          <a:prstGeom prst="rect">
            <a:avLst/>
          </a:prstGeom>
        </p:spPr>
        <p:txBody>
          <a:bodyPr wrap="square" lIns="0" tIns="0" rIns="0" bIns="0" rtlCol="0" anchor="t">
            <a:spAutoFit/>
          </a:bodyPr>
          <a:lstStyle/>
          <a:p>
            <a:pPr>
              <a:spcBef>
                <a:spcPct val="0"/>
              </a:spcBef>
            </a:pPr>
            <a:r>
              <a:rPr lang="en-US" sz="2000" spc="16">
                <a:solidFill>
                  <a:srgbClr val="242725"/>
                </a:solidFill>
                <a:latin typeface="Inter Bold"/>
                <a:ea typeface="Inter Bold"/>
              </a:rPr>
              <a:t>Forth. Create </a:t>
            </a:r>
            <a:r>
              <a:rPr lang="en-US" sz="2000" spc="16" err="1">
                <a:solidFill>
                  <a:srgbClr val="242725"/>
                </a:solidFill>
                <a:latin typeface="Inter Bold"/>
                <a:ea typeface="Inter Bold"/>
              </a:rPr>
              <a:t>useEffect</a:t>
            </a:r>
            <a:r>
              <a:rPr lang="en-US" sz="2000" spc="16">
                <a:solidFill>
                  <a:srgbClr val="242725"/>
                </a:solidFill>
                <a:latin typeface="Inter Bold"/>
                <a:ea typeface="Inter Bold"/>
              </a:rPr>
              <a:t> hook for check card when user open 2 card.</a:t>
            </a:r>
            <a:endParaRPr lang="en-US" sz="2000" spc="16">
              <a:solidFill>
                <a:srgbClr val="242725"/>
              </a:solidFill>
              <a:latin typeface="Inter Bold"/>
              <a:ea typeface="Inter Bold"/>
              <a:cs typeface="Calibri"/>
            </a:endParaRPr>
          </a:p>
        </p:txBody>
      </p:sp>
      <p:pic>
        <p:nvPicPr>
          <p:cNvPr id="11" name="Picture 12" descr="Text&#10;&#10;Description automatically generated">
            <a:extLst>
              <a:ext uri="{FF2B5EF4-FFF2-40B4-BE49-F238E27FC236}">
                <a16:creationId xmlns:a16="http://schemas.microsoft.com/office/drawing/2014/main" id="{9CFDF300-DFC8-D33A-63CF-C756FEC90F5A}"/>
              </a:ext>
            </a:extLst>
          </p:cNvPr>
          <p:cNvPicPr>
            <a:picLocks noChangeAspect="1"/>
          </p:cNvPicPr>
          <p:nvPr/>
        </p:nvPicPr>
        <p:blipFill>
          <a:blip r:embed="rId6"/>
          <a:stretch>
            <a:fillRect/>
          </a:stretch>
        </p:blipFill>
        <p:spPr>
          <a:xfrm>
            <a:off x="1696389" y="2816764"/>
            <a:ext cx="6362182" cy="2731377"/>
          </a:xfrm>
          <a:prstGeom prst="rect">
            <a:avLst/>
          </a:prstGeom>
        </p:spPr>
      </p:pic>
    </p:spTree>
    <p:extLst>
      <p:ext uri="{BB962C8B-B14F-4D97-AF65-F5344CB8AC3E}">
        <p14:creationId xmlns:p14="http://schemas.microsoft.com/office/powerpoint/2010/main" val="209670242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57460" y="579425"/>
            <a:ext cx="6521181" cy="769441"/>
          </a:xfrm>
          <a:prstGeom prst="rect">
            <a:avLst/>
          </a:prstGeom>
        </p:spPr>
        <p:txBody>
          <a:bodyPr wrap="square" lIns="0" tIns="0" rIns="0" bIns="0" rtlCol="0" anchor="t">
            <a:spAutoFit/>
          </a:bodyPr>
          <a:lstStyle/>
          <a:p>
            <a:pPr>
              <a:lnSpc>
                <a:spcPts val="6000"/>
              </a:lnSpc>
            </a:pPr>
            <a:r>
              <a:rPr lang="en-US" sz="5000">
                <a:solidFill>
                  <a:srgbClr val="242725"/>
                </a:solidFill>
                <a:latin typeface="Inter Bold"/>
              </a:rPr>
              <a:t>Step 5 (Cont.)</a:t>
            </a:r>
            <a:endParaRPr lang="en-US" sz="5000">
              <a:solidFill>
                <a:srgbClr val="242725"/>
              </a:solidFill>
              <a:latin typeface="Inter Bold"/>
              <a:ea typeface="Inter Bold"/>
            </a:endParaRPr>
          </a:p>
        </p:txBody>
      </p:sp>
      <p:grpSp>
        <p:nvGrpSpPr>
          <p:cNvPr id="3" name="Group 3"/>
          <p:cNvGrpSpPr/>
          <p:nvPr/>
        </p:nvGrpSpPr>
        <p:grpSpPr>
          <a:xfrm>
            <a:off x="7489189" y="-742110"/>
            <a:ext cx="3315390" cy="3315390"/>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5" name="Group 5"/>
          <p:cNvGrpSpPr/>
          <p:nvPr/>
        </p:nvGrpSpPr>
        <p:grpSpPr>
          <a:xfrm>
            <a:off x="7205275" y="841111"/>
            <a:ext cx="1666117" cy="1624093"/>
            <a:chOff x="0" y="0"/>
            <a:chExt cx="4589780" cy="4578350"/>
          </a:xfrm>
          <a:solidFill>
            <a:srgbClr val="FEC800"/>
          </a:solidFill>
        </p:grpSpPr>
        <p:sp>
          <p:nvSpPr>
            <p:cNvPr id="6" name="Freeform 6"/>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7" name="Freeform 7"/>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8" name="Group 8"/>
          <p:cNvGrpSpPr/>
          <p:nvPr/>
        </p:nvGrpSpPr>
        <p:grpSpPr>
          <a:xfrm>
            <a:off x="-926175" y="5191743"/>
            <a:ext cx="3315390" cy="331539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pic>
        <p:nvPicPr>
          <p:cNvPr id="10" name="Picture 19">
            <a:extLst>
              <a:ext uri="{FF2B5EF4-FFF2-40B4-BE49-F238E27FC236}">
                <a16:creationId xmlns:a16="http://schemas.microsoft.com/office/drawing/2014/main" id="{88B7B8B6-1961-DD16-7E59-1E03A8B7242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900711" y="461048"/>
            <a:ext cx="1246173" cy="1775636"/>
          </a:xfrm>
          <a:prstGeom prst="rect">
            <a:avLst/>
          </a:prstGeom>
        </p:spPr>
      </p:pic>
      <p:pic>
        <p:nvPicPr>
          <p:cNvPr id="18" name="Picture 21">
            <a:extLst>
              <a:ext uri="{FF2B5EF4-FFF2-40B4-BE49-F238E27FC236}">
                <a16:creationId xmlns:a16="http://schemas.microsoft.com/office/drawing/2014/main" id="{BFBB7174-CC87-5A6D-BC96-5F49C0EBAF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495" y="5683079"/>
            <a:ext cx="2152380" cy="1612329"/>
          </a:xfrm>
          <a:prstGeom prst="rect">
            <a:avLst/>
          </a:prstGeom>
        </p:spPr>
      </p:pic>
      <p:sp>
        <p:nvSpPr>
          <p:cNvPr id="12" name="TextBox 4">
            <a:extLst>
              <a:ext uri="{FF2B5EF4-FFF2-40B4-BE49-F238E27FC236}">
                <a16:creationId xmlns:a16="http://schemas.microsoft.com/office/drawing/2014/main" id="{8985970C-399A-268E-277C-BE8E53CCB679}"/>
              </a:ext>
            </a:extLst>
          </p:cNvPr>
          <p:cNvSpPr txBox="1"/>
          <p:nvPr/>
        </p:nvSpPr>
        <p:spPr>
          <a:xfrm>
            <a:off x="758268" y="1488511"/>
            <a:ext cx="6481977" cy="1231106"/>
          </a:xfrm>
          <a:prstGeom prst="rect">
            <a:avLst/>
          </a:prstGeom>
        </p:spPr>
        <p:txBody>
          <a:bodyPr wrap="square" lIns="0" tIns="0" rIns="0" bIns="0" rtlCol="0" anchor="t">
            <a:spAutoFit/>
          </a:bodyPr>
          <a:lstStyle/>
          <a:p>
            <a:pPr>
              <a:spcBef>
                <a:spcPct val="0"/>
              </a:spcBef>
            </a:pPr>
            <a:r>
              <a:rPr lang="en-US" sz="2000" spc="16">
                <a:solidFill>
                  <a:srgbClr val="242725"/>
                </a:solidFill>
                <a:latin typeface="Inter Bold"/>
                <a:ea typeface="Inter Bold"/>
              </a:rPr>
              <a:t>Fifth. In component that is returned. Add "</a:t>
            </a:r>
            <a:r>
              <a:rPr lang="en-US" sz="2000" spc="16" err="1">
                <a:solidFill>
                  <a:srgbClr val="242725"/>
                </a:solidFill>
                <a:latin typeface="Inter Bold"/>
                <a:ea typeface="Inter Bold"/>
              </a:rPr>
              <a:t>pointerEvents</a:t>
            </a:r>
            <a:r>
              <a:rPr lang="en-US" sz="2000" spc="16">
                <a:solidFill>
                  <a:srgbClr val="242725"/>
                </a:solidFill>
                <a:latin typeface="Inter Bold"/>
                <a:ea typeface="Inter Bold"/>
              </a:rPr>
              <a:t>" </a:t>
            </a:r>
            <a:r>
              <a:rPr lang="en-US" sz="2000" spc="16" err="1">
                <a:solidFill>
                  <a:srgbClr val="242725"/>
                </a:solidFill>
                <a:latin typeface="Inter Bold"/>
                <a:ea typeface="Inter Bold"/>
              </a:rPr>
              <a:t>css</a:t>
            </a:r>
            <a:r>
              <a:rPr lang="en-US" sz="2000" spc="16">
                <a:solidFill>
                  <a:srgbClr val="242725"/>
                </a:solidFill>
                <a:latin typeface="Inter Bold"/>
                <a:ea typeface="Inter Bold"/>
              </a:rPr>
              <a:t> property to &lt;div&gt;. Then, in "Card" component, add more property to this component.</a:t>
            </a:r>
            <a:endParaRPr lang="en-US" sz="2000" spc="16">
              <a:solidFill>
                <a:srgbClr val="242725"/>
              </a:solidFill>
              <a:latin typeface="Inter Bold"/>
              <a:ea typeface="Inter Bold"/>
              <a:cs typeface="Calibri"/>
            </a:endParaRPr>
          </a:p>
        </p:txBody>
      </p:sp>
      <p:pic>
        <p:nvPicPr>
          <p:cNvPr id="13" name="Picture 13">
            <a:extLst>
              <a:ext uri="{FF2B5EF4-FFF2-40B4-BE49-F238E27FC236}">
                <a16:creationId xmlns:a16="http://schemas.microsoft.com/office/drawing/2014/main" id="{01E231B5-DA4D-96CD-5296-F2ECFFB93A20}"/>
              </a:ext>
            </a:extLst>
          </p:cNvPr>
          <p:cNvPicPr>
            <a:picLocks noChangeAspect="1"/>
          </p:cNvPicPr>
          <p:nvPr/>
        </p:nvPicPr>
        <p:blipFill>
          <a:blip r:embed="rId6"/>
          <a:stretch>
            <a:fillRect/>
          </a:stretch>
        </p:blipFill>
        <p:spPr>
          <a:xfrm>
            <a:off x="2158402" y="2768531"/>
            <a:ext cx="6020144" cy="3125284"/>
          </a:xfrm>
          <a:prstGeom prst="rect">
            <a:avLst/>
          </a:prstGeom>
        </p:spPr>
      </p:pic>
    </p:spTree>
    <p:extLst>
      <p:ext uri="{BB962C8B-B14F-4D97-AF65-F5344CB8AC3E}">
        <p14:creationId xmlns:p14="http://schemas.microsoft.com/office/powerpoint/2010/main" val="248208114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AutoShape 7"/>
          <p:cNvSpPr/>
          <p:nvPr/>
        </p:nvSpPr>
        <p:spPr>
          <a:xfrm>
            <a:off x="-236307" y="6885076"/>
            <a:ext cx="10061826" cy="430124"/>
          </a:xfrm>
          <a:prstGeom prst="rect">
            <a:avLst/>
          </a:prstGeom>
          <a:solidFill>
            <a:srgbClr val="FEC800"/>
          </a:solidFill>
        </p:spPr>
      </p:sp>
      <p:grpSp>
        <p:nvGrpSpPr>
          <p:cNvPr id="8" name="Group 8"/>
          <p:cNvGrpSpPr/>
          <p:nvPr/>
        </p:nvGrpSpPr>
        <p:grpSpPr>
          <a:xfrm>
            <a:off x="7685834" y="496713"/>
            <a:ext cx="1553375" cy="1514194"/>
            <a:chOff x="0" y="0"/>
            <a:chExt cx="4589780" cy="4578350"/>
          </a:xfrm>
        </p:grpSpPr>
        <p:sp>
          <p:nvSpPr>
            <p:cNvPr id="9" name="Freeform 9"/>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solidFill>
              <a:srgbClr val="383838"/>
            </a:solidFill>
          </p:spPr>
        </p:sp>
        <p:sp>
          <p:nvSpPr>
            <p:cNvPr id="10" name="Freeform 10"/>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solidFill>
              <a:srgbClr val="2ED47B"/>
            </a:solidFill>
          </p:spPr>
        </p:sp>
      </p:grpSp>
      <p:grpSp>
        <p:nvGrpSpPr>
          <p:cNvPr id="11" name="Group 11"/>
          <p:cNvGrpSpPr/>
          <p:nvPr/>
        </p:nvGrpSpPr>
        <p:grpSpPr>
          <a:xfrm>
            <a:off x="397950" y="5037164"/>
            <a:ext cx="1553375" cy="1514194"/>
            <a:chOff x="0" y="0"/>
            <a:chExt cx="4589780" cy="4578350"/>
          </a:xfrm>
        </p:grpSpPr>
        <p:sp>
          <p:nvSpPr>
            <p:cNvPr id="12" name="Freeform 12"/>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solidFill>
              <a:srgbClr val="383838"/>
            </a:solidFill>
          </p:spPr>
        </p:sp>
        <p:sp>
          <p:nvSpPr>
            <p:cNvPr id="13" name="Freeform 13"/>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solidFill>
              <a:srgbClr val="2ED47B"/>
            </a:solidFill>
          </p:spPr>
        </p:sp>
      </p:grpSp>
      <p:pic>
        <p:nvPicPr>
          <p:cNvPr id="4" name="Picture 5" descr="Qr code&#10;&#10;Description automatically generated">
            <a:extLst>
              <a:ext uri="{FF2B5EF4-FFF2-40B4-BE49-F238E27FC236}">
                <a16:creationId xmlns:a16="http://schemas.microsoft.com/office/drawing/2014/main" id="{5225A254-F9DA-3849-7580-B67CBC9D0CF9}"/>
              </a:ext>
            </a:extLst>
          </p:cNvPr>
          <p:cNvPicPr>
            <a:picLocks noChangeAspect="1"/>
          </p:cNvPicPr>
          <p:nvPr/>
        </p:nvPicPr>
        <p:blipFill>
          <a:blip r:embed="rId2"/>
          <a:stretch>
            <a:fillRect/>
          </a:stretch>
        </p:blipFill>
        <p:spPr>
          <a:xfrm>
            <a:off x="1374929" y="-1348"/>
            <a:ext cx="6929479" cy="6886321"/>
          </a:xfrm>
          <a:prstGeom prst="rect">
            <a:avLst/>
          </a:prstGeom>
        </p:spPr>
      </p:pic>
      <p:pic>
        <p:nvPicPr>
          <p:cNvPr id="15" name="Picture 14">
            <a:extLst>
              <a:ext uri="{FF2B5EF4-FFF2-40B4-BE49-F238E27FC236}">
                <a16:creationId xmlns:a16="http://schemas.microsoft.com/office/drawing/2014/main" id="{8E591189-0261-004D-CBCD-9B34B01408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18574" y="2201910"/>
            <a:ext cx="463879" cy="449541"/>
          </a:xfrm>
          <a:prstGeom prst="rect">
            <a:avLst/>
          </a:prstGeom>
        </p:spPr>
      </p:pic>
    </p:spTree>
    <p:extLst>
      <p:ext uri="{BB962C8B-B14F-4D97-AF65-F5344CB8AC3E}">
        <p14:creationId xmlns:p14="http://schemas.microsoft.com/office/powerpoint/2010/main" val="38134012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a:off x="3120516" y="1663619"/>
            <a:ext cx="3512568" cy="3512568"/>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sp>
        <p:nvSpPr>
          <p:cNvPr id="5" name="TextBox 5"/>
          <p:cNvSpPr txBox="1"/>
          <p:nvPr/>
        </p:nvSpPr>
        <p:spPr>
          <a:xfrm>
            <a:off x="1066800" y="3050646"/>
            <a:ext cx="7859692" cy="866584"/>
          </a:xfrm>
          <a:prstGeom prst="rect">
            <a:avLst/>
          </a:prstGeom>
        </p:spPr>
        <p:txBody>
          <a:bodyPr lIns="0" tIns="0" rIns="0" bIns="0" rtlCol="0" anchor="t">
            <a:spAutoFit/>
          </a:bodyPr>
          <a:lstStyle/>
          <a:p>
            <a:pPr algn="ctr">
              <a:lnSpc>
                <a:spcPts val="6000"/>
              </a:lnSpc>
            </a:pPr>
            <a:r>
              <a:rPr lang="en-US" sz="9600" b="1" dirty="0">
                <a:solidFill>
                  <a:srgbClr val="000000"/>
                </a:solidFill>
                <a:latin typeface="Inter Bold"/>
                <a:ea typeface="Inter Bold"/>
              </a:rPr>
              <a:t>Thank you</a:t>
            </a:r>
            <a:endParaRPr lang="en-US" sz="2400" dirty="0">
              <a:latin typeface="Inter Bold"/>
              <a:ea typeface="Inter Bold"/>
            </a:endParaRPr>
          </a:p>
        </p:txBody>
      </p:sp>
      <p:sp>
        <p:nvSpPr>
          <p:cNvPr id="7" name="AutoShape 7"/>
          <p:cNvSpPr/>
          <p:nvPr/>
        </p:nvSpPr>
        <p:spPr>
          <a:xfrm>
            <a:off x="-236307" y="6885076"/>
            <a:ext cx="10061826" cy="430124"/>
          </a:xfrm>
          <a:prstGeom prst="rect">
            <a:avLst/>
          </a:prstGeom>
          <a:solidFill>
            <a:srgbClr val="FEC800"/>
          </a:solidFill>
        </p:spPr>
      </p:sp>
      <p:grpSp>
        <p:nvGrpSpPr>
          <p:cNvPr id="8" name="Group 8"/>
          <p:cNvGrpSpPr/>
          <p:nvPr/>
        </p:nvGrpSpPr>
        <p:grpSpPr>
          <a:xfrm>
            <a:off x="7685834" y="496713"/>
            <a:ext cx="1553375" cy="1514194"/>
            <a:chOff x="0" y="0"/>
            <a:chExt cx="4589780" cy="4578350"/>
          </a:xfrm>
        </p:grpSpPr>
        <p:sp>
          <p:nvSpPr>
            <p:cNvPr id="9" name="Freeform 9"/>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solidFill>
              <a:srgbClr val="383838"/>
            </a:solidFill>
          </p:spPr>
        </p:sp>
        <p:sp>
          <p:nvSpPr>
            <p:cNvPr id="10" name="Freeform 10"/>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solidFill>
              <a:srgbClr val="2ED47B"/>
            </a:solidFill>
          </p:spPr>
        </p:sp>
      </p:grpSp>
      <p:grpSp>
        <p:nvGrpSpPr>
          <p:cNvPr id="11" name="Group 11"/>
          <p:cNvGrpSpPr/>
          <p:nvPr/>
        </p:nvGrpSpPr>
        <p:grpSpPr>
          <a:xfrm>
            <a:off x="397950" y="5037164"/>
            <a:ext cx="1553375" cy="1514194"/>
            <a:chOff x="0" y="0"/>
            <a:chExt cx="4589780" cy="4578350"/>
          </a:xfrm>
        </p:grpSpPr>
        <p:sp>
          <p:nvSpPr>
            <p:cNvPr id="12" name="Freeform 12"/>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solidFill>
              <a:srgbClr val="383838"/>
            </a:solidFill>
          </p:spPr>
        </p:sp>
        <p:sp>
          <p:nvSpPr>
            <p:cNvPr id="13" name="Freeform 13"/>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solidFill>
              <a:srgbClr val="2ED47B"/>
            </a:solidFill>
          </p:spPr>
        </p:sp>
      </p:grpSp>
      <p:pic>
        <p:nvPicPr>
          <p:cNvPr id="15" name="Picture 14">
            <a:extLst>
              <a:ext uri="{FF2B5EF4-FFF2-40B4-BE49-F238E27FC236}">
                <a16:creationId xmlns:a16="http://schemas.microsoft.com/office/drawing/2014/main" id="{8E591189-0261-004D-CBCD-9B34B01408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045668" y="2568749"/>
            <a:ext cx="463879" cy="449541"/>
          </a:xfrm>
          <a:prstGeom prst="rect">
            <a:avLst/>
          </a:prstGeom>
        </p:spPr>
      </p:pic>
      <p:pic>
        <p:nvPicPr>
          <p:cNvPr id="6" name="Picture 17">
            <a:extLst>
              <a:ext uri="{FF2B5EF4-FFF2-40B4-BE49-F238E27FC236}">
                <a16:creationId xmlns:a16="http://schemas.microsoft.com/office/drawing/2014/main" id="{E439E5B8-7BD5-ACE8-5291-EE099BDDFF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72478" y="3685640"/>
            <a:ext cx="476165" cy="463179"/>
          </a:xfrm>
          <a:prstGeom prst="rect">
            <a:avLst/>
          </a:prstGeom>
        </p:spPr>
      </p:pic>
      <p:grpSp>
        <p:nvGrpSpPr>
          <p:cNvPr id="17" name="Group 2">
            <a:extLst>
              <a:ext uri="{FF2B5EF4-FFF2-40B4-BE49-F238E27FC236}">
                <a16:creationId xmlns:a16="http://schemas.microsoft.com/office/drawing/2014/main" id="{A827548C-592A-D7DE-3A34-A3EBA435FEB0}"/>
              </a:ext>
            </a:extLst>
          </p:cNvPr>
          <p:cNvGrpSpPr/>
          <p:nvPr/>
        </p:nvGrpSpPr>
        <p:grpSpPr>
          <a:xfrm>
            <a:off x="6163818" y="-415505"/>
            <a:ext cx="2858262" cy="2858262"/>
            <a:chOff x="0" y="0"/>
            <a:chExt cx="6350000" cy="6350000"/>
          </a:xfrm>
          <a:solidFill>
            <a:srgbClr val="FEC800"/>
          </a:solidFill>
        </p:grpSpPr>
        <p:sp>
          <p:nvSpPr>
            <p:cNvPr id="18" name="Freeform 3">
              <a:extLst>
                <a:ext uri="{FF2B5EF4-FFF2-40B4-BE49-F238E27FC236}">
                  <a16:creationId xmlns:a16="http://schemas.microsoft.com/office/drawing/2014/main" id="{B3064CA3-7586-2FDA-3CB0-B6E0556DCCF7}"/>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Tree>
    <p:extLst>
      <p:ext uri="{BB962C8B-B14F-4D97-AF65-F5344CB8AC3E}">
        <p14:creationId xmlns:p14="http://schemas.microsoft.com/office/powerpoint/2010/main" val="219571219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3909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3" name="Group 8">
            <a:extLst>
              <a:ext uri="{FF2B5EF4-FFF2-40B4-BE49-F238E27FC236}">
                <a16:creationId xmlns:a16="http://schemas.microsoft.com/office/drawing/2014/main" id="{B8C31CE8-4BF1-E17D-C288-111F61A24C49}"/>
              </a:ext>
            </a:extLst>
          </p:cNvPr>
          <p:cNvGrpSpPr/>
          <p:nvPr/>
        </p:nvGrpSpPr>
        <p:grpSpPr>
          <a:xfrm>
            <a:off x="-926176" y="4343416"/>
            <a:ext cx="4563322" cy="4163718"/>
            <a:chOff x="14168" y="0"/>
            <a:chExt cx="6321665" cy="6350000"/>
          </a:xfrm>
        </p:grpSpPr>
        <p:sp>
          <p:nvSpPr>
            <p:cNvPr id="5" name="Freeform 9">
              <a:extLst>
                <a:ext uri="{FF2B5EF4-FFF2-40B4-BE49-F238E27FC236}">
                  <a16:creationId xmlns:a16="http://schemas.microsoft.com/office/drawing/2014/main" id="{C378969E-36E2-7899-4215-91B767B79402}"/>
                </a:ext>
              </a:extLst>
            </p:cNvPr>
            <p:cNvSpPr/>
            <p:nvPr/>
          </p:nvSpPr>
          <p:spPr>
            <a:xfrm>
              <a:off x="14168"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txBody>
            <a:bodyPr/>
            <a:lstStyle/>
            <a:p>
              <a:endParaRPr lang="en-US"/>
            </a:p>
          </p:txBody>
        </p:sp>
      </p:grpSp>
      <p:grpSp>
        <p:nvGrpSpPr>
          <p:cNvPr id="8" name="Group 3">
            <a:extLst>
              <a:ext uri="{FF2B5EF4-FFF2-40B4-BE49-F238E27FC236}">
                <a16:creationId xmlns:a16="http://schemas.microsoft.com/office/drawing/2014/main" id="{EA29A796-E3AF-0C08-2608-3D571DED5EED}"/>
              </a:ext>
            </a:extLst>
          </p:cNvPr>
          <p:cNvGrpSpPr/>
          <p:nvPr/>
        </p:nvGrpSpPr>
        <p:grpSpPr>
          <a:xfrm>
            <a:off x="7468705" y="-1325518"/>
            <a:ext cx="3315390" cy="3315390"/>
            <a:chOff x="0" y="0"/>
            <a:chExt cx="6350000" cy="6350000"/>
          </a:xfrm>
        </p:grpSpPr>
        <p:sp>
          <p:nvSpPr>
            <p:cNvPr id="9" name="Freeform 4">
              <a:extLst>
                <a:ext uri="{FF2B5EF4-FFF2-40B4-BE49-F238E27FC236}">
                  <a16:creationId xmlns:a16="http://schemas.microsoft.com/office/drawing/2014/main" id="{396D64A1-FD96-87E3-71DA-98B9F0013460}"/>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10" name="Group 5">
            <a:extLst>
              <a:ext uri="{FF2B5EF4-FFF2-40B4-BE49-F238E27FC236}">
                <a16:creationId xmlns:a16="http://schemas.microsoft.com/office/drawing/2014/main" id="{9A0FE10A-AED2-AF47-5822-181A95D74015}"/>
              </a:ext>
            </a:extLst>
          </p:cNvPr>
          <p:cNvGrpSpPr/>
          <p:nvPr/>
        </p:nvGrpSpPr>
        <p:grpSpPr>
          <a:xfrm>
            <a:off x="7357675" y="993511"/>
            <a:ext cx="1666117" cy="1624093"/>
            <a:chOff x="0" y="0"/>
            <a:chExt cx="4589780" cy="4578350"/>
          </a:xfrm>
          <a:solidFill>
            <a:srgbClr val="FEC800"/>
          </a:solidFill>
        </p:grpSpPr>
        <p:sp>
          <p:nvSpPr>
            <p:cNvPr id="11" name="Freeform 6">
              <a:extLst>
                <a:ext uri="{FF2B5EF4-FFF2-40B4-BE49-F238E27FC236}">
                  <a16:creationId xmlns:a16="http://schemas.microsoft.com/office/drawing/2014/main" id="{363C2DD2-DA5E-E053-D883-9BDF0B231958}"/>
                </a:ext>
              </a:extLst>
            </p:cNvPr>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12" name="Freeform 7">
              <a:extLst>
                <a:ext uri="{FF2B5EF4-FFF2-40B4-BE49-F238E27FC236}">
                  <a16:creationId xmlns:a16="http://schemas.microsoft.com/office/drawing/2014/main" id="{3AAA5EB5-A8E9-7AC7-076C-C8DA626F05F3}"/>
                </a:ext>
              </a:extLst>
            </p:cNvPr>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sp>
        <p:nvSpPr>
          <p:cNvPr id="4" name="กล่องข้อความ 3">
            <a:extLst>
              <a:ext uri="{FF2B5EF4-FFF2-40B4-BE49-F238E27FC236}">
                <a16:creationId xmlns:a16="http://schemas.microsoft.com/office/drawing/2014/main" id="{D0011B72-908D-9D7A-7296-8EFE6B27D5DA}"/>
              </a:ext>
            </a:extLst>
          </p:cNvPr>
          <p:cNvSpPr txBox="1"/>
          <p:nvPr/>
        </p:nvSpPr>
        <p:spPr>
          <a:xfrm>
            <a:off x="514549" y="2018904"/>
            <a:ext cx="8401634" cy="4991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800100" lvl="1" indent="-342900">
              <a:spcBef>
                <a:spcPts val="1000"/>
              </a:spcBef>
              <a:buFont typeface="Arial"/>
              <a:buChar char="•"/>
            </a:pPr>
            <a:r>
              <a:rPr lang="th-TH" sz="2600" b="1">
                <a:latin typeface="Inter Bold" panose="020B0604020202020204" charset="0"/>
                <a:ea typeface="Inter Bold" panose="020B0604020202020204" charset="0"/>
                <a:cs typeface="Cordia New"/>
              </a:rPr>
              <a:t>Cascading style sheets</a:t>
            </a:r>
          </a:p>
          <a:p>
            <a:pPr marL="800100" lvl="1" indent="-342900">
              <a:spcBef>
                <a:spcPts val="1000"/>
              </a:spcBef>
              <a:buFont typeface="Arial"/>
              <a:buChar char="•"/>
            </a:pPr>
            <a:r>
              <a:rPr lang="th-TH" sz="2600" b="1">
                <a:latin typeface="Inter Bold" panose="020B0604020202020204" charset="0"/>
                <a:ea typeface="Inter Bold" panose="020B0604020202020204" charset="0"/>
                <a:cs typeface="+mn-lt"/>
              </a:rPr>
              <a:t>Describes how HTML elements are to be displayed on screen</a:t>
            </a:r>
          </a:p>
          <a:p>
            <a:pPr marL="800100" lvl="1" indent="-342900">
              <a:spcBef>
                <a:spcPts val="1000"/>
              </a:spcBef>
              <a:buFont typeface="Arial"/>
              <a:buChar char="•"/>
            </a:pPr>
            <a:r>
              <a:rPr lang="th-TH" sz="2600" b="1">
                <a:latin typeface="Inter Bold" panose="020B0604020202020204" charset="0"/>
                <a:ea typeface="Inter Bold" panose="020B0604020202020204" charset="0"/>
                <a:cs typeface="+mn-lt"/>
              </a:rPr>
              <a:t>Control the layout of multiple web pages all at once</a:t>
            </a:r>
          </a:p>
          <a:p>
            <a:pPr marL="800100" lvl="1" indent="-342900">
              <a:spcBef>
                <a:spcPts val="1000"/>
              </a:spcBef>
              <a:buFont typeface="Arial"/>
              <a:buChar char="•"/>
            </a:pPr>
            <a:r>
              <a:rPr lang="th-TH" sz="2600" b="1">
                <a:latin typeface="Inter Bold" panose="020B0604020202020204" charset="0"/>
                <a:ea typeface="Inter Bold" panose="020B0604020202020204" charset="0"/>
                <a:cs typeface="+mn-lt"/>
              </a:rPr>
              <a:t>Can be stored in seperated CSS files</a:t>
            </a:r>
            <a:endParaRPr lang="th-TH" sz="2600" b="1">
              <a:latin typeface="Inter Bold" panose="020B0604020202020204" charset="0"/>
              <a:ea typeface="Inter Bold" panose="020B0604020202020204" charset="0"/>
              <a:cs typeface="Cordia New"/>
            </a:endParaRPr>
          </a:p>
          <a:p>
            <a:pPr marL="800100" lvl="1" indent="-342900">
              <a:spcBef>
                <a:spcPts val="1000"/>
              </a:spcBef>
              <a:buFont typeface="Arial"/>
              <a:buChar char="•"/>
            </a:pPr>
            <a:r>
              <a:rPr lang="th-TH" sz="2600" b="1">
                <a:latin typeface="Inter Bold" panose="020B0604020202020204" charset="0"/>
                <a:ea typeface="Inter Bold" panose="020B0604020202020204" charset="0"/>
                <a:cs typeface="Cordia New"/>
              </a:rPr>
              <a:t>Types</a:t>
            </a:r>
          </a:p>
          <a:p>
            <a:pPr marL="1257300" lvl="2" indent="-342900">
              <a:spcBef>
                <a:spcPts val="1000"/>
              </a:spcBef>
              <a:buFont typeface="Wingdings" panose="05000000000000000000" pitchFamily="2" charset="2"/>
              <a:buChar char="Ø"/>
            </a:pPr>
            <a:r>
              <a:rPr lang="th-TH" sz="2600">
                <a:latin typeface="Inter" panose="020B0604020202020204" charset="0"/>
                <a:ea typeface="Inter" panose="020B0604020202020204" charset="0"/>
                <a:cs typeface="Cordia New"/>
              </a:rPr>
              <a:t>Inline</a:t>
            </a:r>
          </a:p>
          <a:p>
            <a:pPr marL="1257300" lvl="2" indent="-342900">
              <a:spcBef>
                <a:spcPts val="1000"/>
              </a:spcBef>
              <a:buFont typeface="Wingdings" panose="05000000000000000000" pitchFamily="2" charset="2"/>
              <a:buChar char="Ø"/>
            </a:pPr>
            <a:r>
              <a:rPr lang="th-TH" sz="2600">
                <a:latin typeface="Inter" panose="020B0604020202020204" charset="0"/>
                <a:ea typeface="Inter" panose="020B0604020202020204" charset="0"/>
                <a:cs typeface="Cordia New"/>
              </a:rPr>
              <a:t>Pre-defined CSS</a:t>
            </a:r>
          </a:p>
          <a:p>
            <a:pPr marL="800100" lvl="1" indent="-342900">
              <a:spcBef>
                <a:spcPts val="1000"/>
              </a:spcBef>
              <a:buFont typeface="Arial"/>
              <a:buChar char="•"/>
            </a:pPr>
            <a:endParaRPr lang="th-TH" sz="2600" b="1">
              <a:latin typeface="Inter Bold" panose="020B0604020202020204" charset="0"/>
              <a:ea typeface="Inter Bold" panose="020B0604020202020204" charset="0"/>
              <a:cs typeface="Cordia New"/>
            </a:endParaRPr>
          </a:p>
        </p:txBody>
      </p:sp>
      <p:sp>
        <p:nvSpPr>
          <p:cNvPr id="2" name="TextBox 2"/>
          <p:cNvSpPr txBox="1"/>
          <p:nvPr/>
        </p:nvSpPr>
        <p:spPr>
          <a:xfrm>
            <a:off x="548640" y="995561"/>
            <a:ext cx="8656320" cy="769005"/>
          </a:xfrm>
          <a:prstGeom prst="rect">
            <a:avLst/>
          </a:prstGeom>
        </p:spPr>
        <p:txBody>
          <a:bodyPr lIns="0" tIns="0" rIns="0" bIns="0" rtlCol="0" anchor="t">
            <a:spAutoFit/>
          </a:bodyPr>
          <a:lstStyle/>
          <a:p>
            <a:pPr algn="ctr">
              <a:lnSpc>
                <a:spcPts val="6000"/>
              </a:lnSpc>
            </a:pPr>
            <a:r>
              <a:rPr lang="en-US" sz="5000">
                <a:solidFill>
                  <a:srgbClr val="242725"/>
                </a:solidFill>
                <a:latin typeface="Inter Bold"/>
                <a:ea typeface="Inter Bold"/>
              </a:rPr>
              <a:t>What is CSS?</a:t>
            </a:r>
            <a:endParaRPr lang="th-TH"/>
          </a:p>
        </p:txBody>
      </p:sp>
      <p:sp>
        <p:nvSpPr>
          <p:cNvPr id="16" name="AutoShape 16"/>
          <p:cNvSpPr/>
          <p:nvPr/>
        </p:nvSpPr>
        <p:spPr>
          <a:xfrm>
            <a:off x="-236307" y="6885076"/>
            <a:ext cx="10061826" cy="430124"/>
          </a:xfrm>
          <a:prstGeom prst="rect">
            <a:avLst/>
          </a:prstGeom>
          <a:solidFill>
            <a:srgbClr val="FEC800"/>
          </a:solidFill>
        </p:spPr>
      </p:sp>
      <p:sp>
        <p:nvSpPr>
          <p:cNvPr id="15" name="กล่องข้อความ 14">
            <a:extLst>
              <a:ext uri="{FF2B5EF4-FFF2-40B4-BE49-F238E27FC236}">
                <a16:creationId xmlns:a16="http://schemas.microsoft.com/office/drawing/2014/main" id="{48EAA2AE-7C79-5631-5EB5-73CC9C9ED580}"/>
              </a:ext>
            </a:extLst>
          </p:cNvPr>
          <p:cNvSpPr txBox="1"/>
          <p:nvPr/>
        </p:nvSpPr>
        <p:spPr>
          <a:xfrm>
            <a:off x="498336" y="2040358"/>
            <a:ext cx="519962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endParaRPr lang="th-TH" sz="2400">
              <a:latin typeface="Inter"/>
              <a:ea typeface="Inter"/>
              <a:cs typeface="Cordia New"/>
            </a:endParaRPr>
          </a:p>
        </p:txBody>
      </p:sp>
    </p:spTree>
    <p:extLst>
      <p:ext uri="{BB962C8B-B14F-4D97-AF65-F5344CB8AC3E}">
        <p14:creationId xmlns:p14="http://schemas.microsoft.com/office/powerpoint/2010/main" val="1041937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1" name="Group 8">
            <a:extLst>
              <a:ext uri="{FF2B5EF4-FFF2-40B4-BE49-F238E27FC236}">
                <a16:creationId xmlns:a16="http://schemas.microsoft.com/office/drawing/2014/main" id="{FD989540-7B26-13BD-C39A-D2D55F536157}"/>
              </a:ext>
            </a:extLst>
          </p:cNvPr>
          <p:cNvGrpSpPr/>
          <p:nvPr/>
        </p:nvGrpSpPr>
        <p:grpSpPr>
          <a:xfrm>
            <a:off x="-926176" y="4343416"/>
            <a:ext cx="4563322" cy="4163718"/>
            <a:chOff x="14168" y="0"/>
            <a:chExt cx="6321665" cy="6350000"/>
          </a:xfrm>
        </p:grpSpPr>
        <p:sp>
          <p:nvSpPr>
            <p:cNvPr id="22" name="Freeform 9">
              <a:extLst>
                <a:ext uri="{FF2B5EF4-FFF2-40B4-BE49-F238E27FC236}">
                  <a16:creationId xmlns:a16="http://schemas.microsoft.com/office/drawing/2014/main" id="{578530DF-1B10-36E0-615F-B9546CDEB342}"/>
                </a:ext>
              </a:extLst>
            </p:cNvPr>
            <p:cNvSpPr/>
            <p:nvPr/>
          </p:nvSpPr>
          <p:spPr>
            <a:xfrm>
              <a:off x="14168"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txBody>
            <a:bodyPr/>
            <a:lstStyle/>
            <a:p>
              <a:endParaRPr lang="en-US"/>
            </a:p>
          </p:txBody>
        </p:sp>
      </p:grpSp>
      <p:grpSp>
        <p:nvGrpSpPr>
          <p:cNvPr id="25" name="Group 3">
            <a:extLst>
              <a:ext uri="{FF2B5EF4-FFF2-40B4-BE49-F238E27FC236}">
                <a16:creationId xmlns:a16="http://schemas.microsoft.com/office/drawing/2014/main" id="{A203B745-A222-6709-4CA6-33EC57CE85CD}"/>
              </a:ext>
            </a:extLst>
          </p:cNvPr>
          <p:cNvGrpSpPr/>
          <p:nvPr/>
        </p:nvGrpSpPr>
        <p:grpSpPr>
          <a:xfrm>
            <a:off x="7468705" y="-1325518"/>
            <a:ext cx="3315390" cy="3315390"/>
            <a:chOff x="0" y="0"/>
            <a:chExt cx="6350000" cy="6350000"/>
          </a:xfrm>
        </p:grpSpPr>
        <p:sp>
          <p:nvSpPr>
            <p:cNvPr id="26" name="Freeform 4">
              <a:extLst>
                <a:ext uri="{FF2B5EF4-FFF2-40B4-BE49-F238E27FC236}">
                  <a16:creationId xmlns:a16="http://schemas.microsoft.com/office/drawing/2014/main" id="{853E613E-E383-71FF-04F7-E075DB91E1B8}"/>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27" name="Group 5">
            <a:extLst>
              <a:ext uri="{FF2B5EF4-FFF2-40B4-BE49-F238E27FC236}">
                <a16:creationId xmlns:a16="http://schemas.microsoft.com/office/drawing/2014/main" id="{F5072821-141A-95C4-CADB-7A0DC7392FD1}"/>
              </a:ext>
            </a:extLst>
          </p:cNvPr>
          <p:cNvGrpSpPr/>
          <p:nvPr/>
        </p:nvGrpSpPr>
        <p:grpSpPr>
          <a:xfrm>
            <a:off x="7357675" y="993511"/>
            <a:ext cx="1666117" cy="1624093"/>
            <a:chOff x="0" y="0"/>
            <a:chExt cx="4589780" cy="4578350"/>
          </a:xfrm>
          <a:solidFill>
            <a:srgbClr val="FEC800"/>
          </a:solidFill>
        </p:grpSpPr>
        <p:sp>
          <p:nvSpPr>
            <p:cNvPr id="28" name="Freeform 6">
              <a:extLst>
                <a:ext uri="{FF2B5EF4-FFF2-40B4-BE49-F238E27FC236}">
                  <a16:creationId xmlns:a16="http://schemas.microsoft.com/office/drawing/2014/main" id="{7C0B3F60-DA7D-F16B-BBDE-E3664928EF95}"/>
                </a:ext>
              </a:extLst>
            </p:cNvPr>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29" name="Freeform 7">
              <a:extLst>
                <a:ext uri="{FF2B5EF4-FFF2-40B4-BE49-F238E27FC236}">
                  <a16:creationId xmlns:a16="http://schemas.microsoft.com/office/drawing/2014/main" id="{877B653F-56C2-30CE-59A0-E3E79FA928B6}"/>
                </a:ext>
              </a:extLst>
            </p:cNvPr>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sp>
        <p:nvSpPr>
          <p:cNvPr id="2" name="TextBox 2"/>
          <p:cNvSpPr txBox="1"/>
          <p:nvPr/>
        </p:nvSpPr>
        <p:spPr>
          <a:xfrm>
            <a:off x="548640" y="995561"/>
            <a:ext cx="8656320" cy="769441"/>
          </a:xfrm>
          <a:prstGeom prst="rect">
            <a:avLst/>
          </a:prstGeom>
        </p:spPr>
        <p:txBody>
          <a:bodyPr lIns="0" tIns="0" rIns="0" bIns="0" rtlCol="0" anchor="t">
            <a:spAutoFit/>
          </a:bodyPr>
          <a:lstStyle/>
          <a:p>
            <a:pPr algn="ctr">
              <a:lnSpc>
                <a:spcPts val="6000"/>
              </a:lnSpc>
            </a:pPr>
            <a:r>
              <a:rPr lang="en-US" sz="5000">
                <a:solidFill>
                  <a:srgbClr val="242725"/>
                </a:solidFill>
                <a:latin typeface="Inter Bold"/>
                <a:ea typeface="Inter Bold"/>
              </a:rPr>
              <a:t>Example: Inline CSS</a:t>
            </a:r>
            <a:endParaRPr lang="th-TH"/>
          </a:p>
        </p:txBody>
      </p:sp>
      <p:sp>
        <p:nvSpPr>
          <p:cNvPr id="16" name="AutoShape 16"/>
          <p:cNvSpPr/>
          <p:nvPr/>
        </p:nvSpPr>
        <p:spPr>
          <a:xfrm>
            <a:off x="-236307" y="6885076"/>
            <a:ext cx="10061826" cy="430124"/>
          </a:xfrm>
          <a:prstGeom prst="rect">
            <a:avLst/>
          </a:prstGeom>
          <a:solidFill>
            <a:srgbClr val="FEC800"/>
          </a:solidFill>
        </p:spPr>
      </p:sp>
      <p:sp>
        <p:nvSpPr>
          <p:cNvPr id="15" name="กล่องข้อความ 14">
            <a:extLst>
              <a:ext uri="{FF2B5EF4-FFF2-40B4-BE49-F238E27FC236}">
                <a16:creationId xmlns:a16="http://schemas.microsoft.com/office/drawing/2014/main" id="{48EAA2AE-7C79-5631-5EB5-73CC9C9ED580}"/>
              </a:ext>
            </a:extLst>
          </p:cNvPr>
          <p:cNvSpPr txBox="1"/>
          <p:nvPr/>
        </p:nvSpPr>
        <p:spPr>
          <a:xfrm>
            <a:off x="498336" y="2040358"/>
            <a:ext cx="519962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endParaRPr lang="th-TH" sz="2400">
              <a:latin typeface="Inter"/>
              <a:ea typeface="Inter"/>
              <a:cs typeface="Cordia New"/>
            </a:endParaRPr>
          </a:p>
        </p:txBody>
      </p:sp>
      <p:pic>
        <p:nvPicPr>
          <p:cNvPr id="3" name="รูปภาพ 3" descr="รูปภาพประกอบด้วย ข้อความ&#10;&#10;คำอธิบายจะถูกสร้างขึ้นโดยอัตโนมัติ">
            <a:extLst>
              <a:ext uri="{FF2B5EF4-FFF2-40B4-BE49-F238E27FC236}">
                <a16:creationId xmlns:a16="http://schemas.microsoft.com/office/drawing/2014/main" id="{70279258-DD5C-E15B-8E01-097E1150A634}"/>
              </a:ext>
            </a:extLst>
          </p:cNvPr>
          <p:cNvPicPr>
            <a:picLocks noChangeAspect="1"/>
          </p:cNvPicPr>
          <p:nvPr/>
        </p:nvPicPr>
        <p:blipFill>
          <a:blip r:embed="rId2"/>
          <a:stretch>
            <a:fillRect/>
          </a:stretch>
        </p:blipFill>
        <p:spPr>
          <a:xfrm>
            <a:off x="1355485" y="1783425"/>
            <a:ext cx="6669896" cy="2887136"/>
          </a:xfrm>
          <a:prstGeom prst="rect">
            <a:avLst/>
          </a:prstGeom>
        </p:spPr>
      </p:pic>
      <p:pic>
        <p:nvPicPr>
          <p:cNvPr id="4" name="รูปภาพ 4">
            <a:extLst>
              <a:ext uri="{FF2B5EF4-FFF2-40B4-BE49-F238E27FC236}">
                <a16:creationId xmlns:a16="http://schemas.microsoft.com/office/drawing/2014/main" id="{DF31E184-BC86-CF93-5034-B337B080A6BB}"/>
              </a:ext>
            </a:extLst>
          </p:cNvPr>
          <p:cNvPicPr>
            <a:picLocks noChangeAspect="1"/>
          </p:cNvPicPr>
          <p:nvPr/>
        </p:nvPicPr>
        <p:blipFill>
          <a:blip r:embed="rId3"/>
          <a:stretch>
            <a:fillRect/>
          </a:stretch>
        </p:blipFill>
        <p:spPr>
          <a:xfrm>
            <a:off x="2028701" y="4306662"/>
            <a:ext cx="5531809" cy="2470098"/>
          </a:xfrm>
          <a:prstGeom prst="rect">
            <a:avLst/>
          </a:prstGeom>
        </p:spPr>
      </p:pic>
    </p:spTree>
    <p:extLst>
      <p:ext uri="{BB962C8B-B14F-4D97-AF65-F5344CB8AC3E}">
        <p14:creationId xmlns:p14="http://schemas.microsoft.com/office/powerpoint/2010/main" val="3501869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5" name="Group 8">
            <a:extLst>
              <a:ext uri="{FF2B5EF4-FFF2-40B4-BE49-F238E27FC236}">
                <a16:creationId xmlns:a16="http://schemas.microsoft.com/office/drawing/2014/main" id="{37C74C79-59A4-0A40-B1C3-2960D8143014}"/>
              </a:ext>
            </a:extLst>
          </p:cNvPr>
          <p:cNvGrpSpPr/>
          <p:nvPr/>
        </p:nvGrpSpPr>
        <p:grpSpPr>
          <a:xfrm>
            <a:off x="-926176" y="4343416"/>
            <a:ext cx="4563322" cy="4163718"/>
            <a:chOff x="14168" y="0"/>
            <a:chExt cx="6321665" cy="6350000"/>
          </a:xfrm>
        </p:grpSpPr>
        <p:sp>
          <p:nvSpPr>
            <p:cNvPr id="6" name="Freeform 9">
              <a:extLst>
                <a:ext uri="{FF2B5EF4-FFF2-40B4-BE49-F238E27FC236}">
                  <a16:creationId xmlns:a16="http://schemas.microsoft.com/office/drawing/2014/main" id="{7634FFD9-E574-0067-6295-6EC8BCC569A6}"/>
                </a:ext>
              </a:extLst>
            </p:cNvPr>
            <p:cNvSpPr/>
            <p:nvPr/>
          </p:nvSpPr>
          <p:spPr>
            <a:xfrm>
              <a:off x="14168"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txBody>
            <a:bodyPr/>
            <a:lstStyle/>
            <a:p>
              <a:endParaRPr lang="en-US"/>
            </a:p>
          </p:txBody>
        </p:sp>
      </p:grpSp>
      <p:grpSp>
        <p:nvGrpSpPr>
          <p:cNvPr id="7" name="Group 3">
            <a:extLst>
              <a:ext uri="{FF2B5EF4-FFF2-40B4-BE49-F238E27FC236}">
                <a16:creationId xmlns:a16="http://schemas.microsoft.com/office/drawing/2014/main" id="{BCF17F19-1337-66AC-8A7E-C0AB606F3F9B}"/>
              </a:ext>
            </a:extLst>
          </p:cNvPr>
          <p:cNvGrpSpPr/>
          <p:nvPr/>
        </p:nvGrpSpPr>
        <p:grpSpPr>
          <a:xfrm>
            <a:off x="7468705" y="-1325518"/>
            <a:ext cx="3315390" cy="3315390"/>
            <a:chOff x="0" y="0"/>
            <a:chExt cx="6350000" cy="6350000"/>
          </a:xfrm>
        </p:grpSpPr>
        <p:sp>
          <p:nvSpPr>
            <p:cNvPr id="8" name="Freeform 4">
              <a:extLst>
                <a:ext uri="{FF2B5EF4-FFF2-40B4-BE49-F238E27FC236}">
                  <a16:creationId xmlns:a16="http://schemas.microsoft.com/office/drawing/2014/main" id="{9A7A3961-4683-F7B0-A353-ADAF070F6D80}"/>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9" name="Group 5">
            <a:extLst>
              <a:ext uri="{FF2B5EF4-FFF2-40B4-BE49-F238E27FC236}">
                <a16:creationId xmlns:a16="http://schemas.microsoft.com/office/drawing/2014/main" id="{900DF093-8F20-2980-7E00-7AD9C39A6532}"/>
              </a:ext>
            </a:extLst>
          </p:cNvPr>
          <p:cNvGrpSpPr/>
          <p:nvPr/>
        </p:nvGrpSpPr>
        <p:grpSpPr>
          <a:xfrm>
            <a:off x="7357675" y="993511"/>
            <a:ext cx="1666117" cy="1624093"/>
            <a:chOff x="0" y="0"/>
            <a:chExt cx="4589780" cy="4578350"/>
          </a:xfrm>
          <a:solidFill>
            <a:srgbClr val="FEC800"/>
          </a:solidFill>
        </p:grpSpPr>
        <p:sp>
          <p:nvSpPr>
            <p:cNvPr id="10" name="Freeform 6">
              <a:extLst>
                <a:ext uri="{FF2B5EF4-FFF2-40B4-BE49-F238E27FC236}">
                  <a16:creationId xmlns:a16="http://schemas.microsoft.com/office/drawing/2014/main" id="{75D73A5F-5F27-0CCB-A65E-33FEA135A711}"/>
                </a:ext>
              </a:extLst>
            </p:cNvPr>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11" name="Freeform 7">
              <a:extLst>
                <a:ext uri="{FF2B5EF4-FFF2-40B4-BE49-F238E27FC236}">
                  <a16:creationId xmlns:a16="http://schemas.microsoft.com/office/drawing/2014/main" id="{CCF6BCF7-78E8-7BDC-4FEB-B4248ACEC8CA}"/>
                </a:ext>
              </a:extLst>
            </p:cNvPr>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sp>
        <p:nvSpPr>
          <p:cNvPr id="2" name="TextBox 2"/>
          <p:cNvSpPr txBox="1"/>
          <p:nvPr/>
        </p:nvSpPr>
        <p:spPr>
          <a:xfrm>
            <a:off x="548640" y="995561"/>
            <a:ext cx="8656320" cy="769441"/>
          </a:xfrm>
          <a:prstGeom prst="rect">
            <a:avLst/>
          </a:prstGeom>
        </p:spPr>
        <p:txBody>
          <a:bodyPr lIns="0" tIns="0" rIns="0" bIns="0" rtlCol="0" anchor="t">
            <a:spAutoFit/>
          </a:bodyPr>
          <a:lstStyle/>
          <a:p>
            <a:pPr algn="ctr">
              <a:lnSpc>
                <a:spcPts val="6000"/>
              </a:lnSpc>
            </a:pPr>
            <a:r>
              <a:rPr lang="en-US" sz="5000">
                <a:solidFill>
                  <a:srgbClr val="242725"/>
                </a:solidFill>
                <a:latin typeface="Inter Bold"/>
                <a:ea typeface="Inter Bold"/>
              </a:rPr>
              <a:t>Example: Pre-defined CSS</a:t>
            </a:r>
            <a:endParaRPr lang="th-TH"/>
          </a:p>
        </p:txBody>
      </p:sp>
      <p:sp>
        <p:nvSpPr>
          <p:cNvPr id="16" name="AutoShape 16"/>
          <p:cNvSpPr/>
          <p:nvPr/>
        </p:nvSpPr>
        <p:spPr>
          <a:xfrm>
            <a:off x="-236307" y="6885076"/>
            <a:ext cx="10061826" cy="430124"/>
          </a:xfrm>
          <a:prstGeom prst="rect">
            <a:avLst/>
          </a:prstGeom>
          <a:solidFill>
            <a:srgbClr val="FEC800"/>
          </a:solidFill>
        </p:spPr>
      </p:sp>
      <p:sp>
        <p:nvSpPr>
          <p:cNvPr id="15" name="กล่องข้อความ 14">
            <a:extLst>
              <a:ext uri="{FF2B5EF4-FFF2-40B4-BE49-F238E27FC236}">
                <a16:creationId xmlns:a16="http://schemas.microsoft.com/office/drawing/2014/main" id="{48EAA2AE-7C79-5631-5EB5-73CC9C9ED580}"/>
              </a:ext>
            </a:extLst>
          </p:cNvPr>
          <p:cNvSpPr txBox="1"/>
          <p:nvPr/>
        </p:nvSpPr>
        <p:spPr>
          <a:xfrm>
            <a:off x="498336" y="2040358"/>
            <a:ext cx="519962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endParaRPr lang="th-TH" sz="2400">
              <a:latin typeface="Inter"/>
              <a:ea typeface="Inter"/>
              <a:cs typeface="Cordia New"/>
            </a:endParaRPr>
          </a:p>
        </p:txBody>
      </p:sp>
      <p:pic>
        <p:nvPicPr>
          <p:cNvPr id="3" name="รูปภาพ 3" descr="รูปภาพประกอบด้วย ข้อความ&#10;&#10;คำอธิบายจะถูกสร้างขึ้นโดยอัตโนมัติ">
            <a:extLst>
              <a:ext uri="{FF2B5EF4-FFF2-40B4-BE49-F238E27FC236}">
                <a16:creationId xmlns:a16="http://schemas.microsoft.com/office/drawing/2014/main" id="{1A1DABA6-83CB-D4C0-2800-AFE256EBF331}"/>
              </a:ext>
            </a:extLst>
          </p:cNvPr>
          <p:cNvPicPr>
            <a:picLocks noChangeAspect="1"/>
          </p:cNvPicPr>
          <p:nvPr/>
        </p:nvPicPr>
        <p:blipFill>
          <a:blip r:embed="rId2"/>
          <a:stretch>
            <a:fillRect/>
          </a:stretch>
        </p:blipFill>
        <p:spPr>
          <a:xfrm>
            <a:off x="430408" y="1917980"/>
            <a:ext cx="4970383" cy="4742226"/>
          </a:xfrm>
          <a:prstGeom prst="rect">
            <a:avLst/>
          </a:prstGeom>
        </p:spPr>
      </p:pic>
      <p:pic>
        <p:nvPicPr>
          <p:cNvPr id="4" name="รูปภาพ 4">
            <a:extLst>
              <a:ext uri="{FF2B5EF4-FFF2-40B4-BE49-F238E27FC236}">
                <a16:creationId xmlns:a16="http://schemas.microsoft.com/office/drawing/2014/main" id="{751D072E-AED1-06BA-DF05-81C945E53961}"/>
              </a:ext>
            </a:extLst>
          </p:cNvPr>
          <p:cNvPicPr>
            <a:picLocks noChangeAspect="1"/>
          </p:cNvPicPr>
          <p:nvPr/>
        </p:nvPicPr>
        <p:blipFill>
          <a:blip r:embed="rId3"/>
          <a:stretch>
            <a:fillRect/>
          </a:stretch>
        </p:blipFill>
        <p:spPr>
          <a:xfrm>
            <a:off x="5136486" y="2912800"/>
            <a:ext cx="4525452" cy="2344999"/>
          </a:xfrm>
          <a:prstGeom prst="rect">
            <a:avLst/>
          </a:prstGeom>
        </p:spPr>
      </p:pic>
    </p:spTree>
    <p:extLst>
      <p:ext uri="{BB962C8B-B14F-4D97-AF65-F5344CB8AC3E}">
        <p14:creationId xmlns:p14="http://schemas.microsoft.com/office/powerpoint/2010/main" val="29066010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extBox 2"/>
          <p:cNvSpPr txBox="1"/>
          <p:nvPr/>
        </p:nvSpPr>
        <p:spPr>
          <a:xfrm>
            <a:off x="548640" y="995561"/>
            <a:ext cx="8656320" cy="769005"/>
          </a:xfrm>
          <a:prstGeom prst="rect">
            <a:avLst/>
          </a:prstGeom>
        </p:spPr>
        <p:txBody>
          <a:bodyPr lIns="0" tIns="0" rIns="0" bIns="0" rtlCol="0" anchor="t">
            <a:spAutoFit/>
          </a:bodyPr>
          <a:lstStyle/>
          <a:p>
            <a:pPr algn="ctr">
              <a:lnSpc>
                <a:spcPts val="6000"/>
              </a:lnSpc>
            </a:pPr>
            <a:r>
              <a:rPr lang="en-US" sz="5000">
                <a:solidFill>
                  <a:srgbClr val="242725"/>
                </a:solidFill>
                <a:latin typeface="Inter Bold" panose="020B0604020202020204" charset="0"/>
                <a:ea typeface="Inter Bold" panose="020B0604020202020204" charset="0"/>
              </a:rPr>
              <a:t>JavaScript</a:t>
            </a:r>
          </a:p>
        </p:txBody>
      </p:sp>
      <p:grpSp>
        <p:nvGrpSpPr>
          <p:cNvPr id="10" name="Group 10"/>
          <p:cNvGrpSpPr/>
          <p:nvPr/>
        </p:nvGrpSpPr>
        <p:grpSpPr>
          <a:xfrm>
            <a:off x="7734861" y="2549049"/>
            <a:ext cx="1764630" cy="1720120"/>
            <a:chOff x="0" y="0"/>
            <a:chExt cx="4589780" cy="4578350"/>
          </a:xfrm>
          <a:solidFill>
            <a:srgbClr val="FEC800"/>
          </a:solidFill>
        </p:grpSpPr>
        <p:sp>
          <p:nvSpPr>
            <p:cNvPr id="11" name="Freeform 11"/>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12" name="Freeform 12"/>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sp>
        <p:nvSpPr>
          <p:cNvPr id="16" name="AutoShape 16"/>
          <p:cNvSpPr/>
          <p:nvPr/>
        </p:nvSpPr>
        <p:spPr>
          <a:xfrm>
            <a:off x="-236307" y="6885076"/>
            <a:ext cx="10061826" cy="430124"/>
          </a:xfrm>
          <a:prstGeom prst="rect">
            <a:avLst/>
          </a:prstGeom>
          <a:solidFill>
            <a:srgbClr val="FEC800"/>
          </a:solidFill>
        </p:spPr>
      </p:sp>
      <p:grpSp>
        <p:nvGrpSpPr>
          <p:cNvPr id="13" name="Group 13"/>
          <p:cNvGrpSpPr/>
          <p:nvPr/>
        </p:nvGrpSpPr>
        <p:grpSpPr>
          <a:xfrm>
            <a:off x="5588635" y="3001838"/>
            <a:ext cx="3318740" cy="3318740"/>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sp>
        <p:nvSpPr>
          <p:cNvPr id="17" name="กล่องข้อความ 16">
            <a:extLst>
              <a:ext uri="{FF2B5EF4-FFF2-40B4-BE49-F238E27FC236}">
                <a16:creationId xmlns:a16="http://schemas.microsoft.com/office/drawing/2014/main" id="{0995F83A-36FD-9659-6BAE-6A87DC57591F}"/>
              </a:ext>
            </a:extLst>
          </p:cNvPr>
          <p:cNvSpPr txBox="1"/>
          <p:nvPr/>
        </p:nvSpPr>
        <p:spPr>
          <a:xfrm>
            <a:off x="548640" y="2252459"/>
            <a:ext cx="7374410" cy="20723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800100" lvl="1" indent="-342900">
              <a:spcBef>
                <a:spcPts val="1000"/>
              </a:spcBef>
              <a:buFont typeface="Arial"/>
              <a:buChar char="•"/>
            </a:pPr>
            <a:r>
              <a:rPr lang="th-TH" sz="3200">
                <a:latin typeface="Inter" panose="020B0604020202020204" charset="0"/>
                <a:ea typeface="Inter" panose="020B0604020202020204" charset="0"/>
                <a:cs typeface="Cordia New"/>
              </a:rPr>
              <a:t>HTML: Web Structure</a:t>
            </a:r>
          </a:p>
          <a:p>
            <a:pPr marL="800100" lvl="1" indent="-342900">
              <a:spcBef>
                <a:spcPts val="1000"/>
              </a:spcBef>
              <a:buFont typeface="Arial"/>
              <a:buChar char="•"/>
            </a:pPr>
            <a:r>
              <a:rPr lang="th-TH" sz="3200">
                <a:latin typeface="Inter" panose="020B0604020202020204" charset="0"/>
                <a:ea typeface="Inter" panose="020B0604020202020204" charset="0"/>
                <a:cs typeface="Cordia New"/>
              </a:rPr>
              <a:t>CSS: Theming</a:t>
            </a:r>
          </a:p>
          <a:p>
            <a:pPr lvl="1">
              <a:spcBef>
                <a:spcPts val="1000"/>
              </a:spcBef>
            </a:pPr>
            <a:endParaRPr lang="th-TH" sz="4800" b="1">
              <a:latin typeface="Inter" panose="020B0604020202020204" charset="0"/>
              <a:ea typeface="Inter" panose="020B0604020202020204" charset="0"/>
              <a:cs typeface="Cordia New"/>
            </a:endParaRPr>
          </a:p>
        </p:txBody>
      </p:sp>
      <p:sp>
        <p:nvSpPr>
          <p:cNvPr id="18" name="กล่องข้อความ 17">
            <a:extLst>
              <a:ext uri="{FF2B5EF4-FFF2-40B4-BE49-F238E27FC236}">
                <a16:creationId xmlns:a16="http://schemas.microsoft.com/office/drawing/2014/main" id="{C062E16C-4D84-E7B0-4763-B669ED61769B}"/>
              </a:ext>
            </a:extLst>
          </p:cNvPr>
          <p:cNvSpPr txBox="1"/>
          <p:nvPr/>
        </p:nvSpPr>
        <p:spPr>
          <a:xfrm>
            <a:off x="524466" y="4258395"/>
            <a:ext cx="8540279"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th-TH" sz="4400" b="1">
                <a:latin typeface="Inter Bold" panose="020B0604020202020204" charset="0"/>
                <a:ea typeface="Inter Bold" panose="020B0604020202020204" charset="0"/>
                <a:cs typeface="+mn-lt"/>
              </a:rPr>
              <a:t>Javascript</a:t>
            </a:r>
            <a:endParaRPr lang="th-TH" sz="2000">
              <a:latin typeface="Inter Bold" panose="020B0604020202020204" charset="0"/>
              <a:ea typeface="Inter Bold" panose="020B0604020202020204" charset="0"/>
            </a:endParaRPr>
          </a:p>
          <a:p>
            <a:pPr algn="ctr"/>
            <a:r>
              <a:rPr lang="th-TH" sz="4400" b="1">
                <a:latin typeface="Inter Bold" panose="020B0604020202020204" charset="0"/>
                <a:ea typeface="Inter Bold" panose="020B0604020202020204" charset="0"/>
                <a:cs typeface="+mn-lt"/>
              </a:rPr>
              <a:t>"Interactive &amp; Business Logic"</a:t>
            </a:r>
            <a:endParaRPr lang="th-TH" sz="4400">
              <a:latin typeface="Inter Bold" panose="020B0604020202020204" charset="0"/>
              <a:ea typeface="Inter Bold" panose="020B0604020202020204" charset="0"/>
              <a:cs typeface="+mn-lt"/>
            </a:endParaRPr>
          </a:p>
          <a:p>
            <a:pPr algn="ctr"/>
            <a:endParaRPr lang="th-TH" sz="2000">
              <a:latin typeface="Inter Bold" panose="020B0604020202020204" charset="0"/>
              <a:ea typeface="Inter Bold" panose="020B0604020202020204" charset="0"/>
              <a:cs typeface="Cordia New"/>
            </a:endParaRPr>
          </a:p>
        </p:txBody>
      </p:sp>
    </p:spTree>
    <p:extLst>
      <p:ext uri="{BB962C8B-B14F-4D97-AF65-F5344CB8AC3E}">
        <p14:creationId xmlns:p14="http://schemas.microsoft.com/office/powerpoint/2010/main" val="40610613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1A5C9FFD-FCFE-281C-7C3A-B71151FE2047}"/>
              </a:ext>
            </a:extLst>
          </p:cNvPr>
          <p:cNvGrpSpPr/>
          <p:nvPr/>
        </p:nvGrpSpPr>
        <p:grpSpPr>
          <a:xfrm>
            <a:off x="-926176" y="4343416"/>
            <a:ext cx="4563322" cy="4163718"/>
            <a:chOff x="14168" y="0"/>
            <a:chExt cx="6321665" cy="6350000"/>
          </a:xfrm>
        </p:grpSpPr>
        <p:sp>
          <p:nvSpPr>
            <p:cNvPr id="5" name="Freeform 9">
              <a:extLst>
                <a:ext uri="{FF2B5EF4-FFF2-40B4-BE49-F238E27FC236}">
                  <a16:creationId xmlns:a16="http://schemas.microsoft.com/office/drawing/2014/main" id="{61B04892-EDE1-913F-980A-610FB6A91305}"/>
                </a:ext>
              </a:extLst>
            </p:cNvPr>
            <p:cNvSpPr/>
            <p:nvPr/>
          </p:nvSpPr>
          <p:spPr>
            <a:xfrm>
              <a:off x="14168"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txBody>
            <a:bodyPr/>
            <a:lstStyle/>
            <a:p>
              <a:endParaRPr lang="en-US"/>
            </a:p>
          </p:txBody>
        </p:sp>
      </p:grpSp>
      <p:grpSp>
        <p:nvGrpSpPr>
          <p:cNvPr id="6" name="Group 2">
            <a:extLst>
              <a:ext uri="{FF2B5EF4-FFF2-40B4-BE49-F238E27FC236}">
                <a16:creationId xmlns:a16="http://schemas.microsoft.com/office/drawing/2014/main" id="{2C00BF6A-9033-B9A6-A87C-A7EACA332117}"/>
              </a:ext>
            </a:extLst>
          </p:cNvPr>
          <p:cNvGrpSpPr/>
          <p:nvPr/>
        </p:nvGrpSpPr>
        <p:grpSpPr>
          <a:xfrm>
            <a:off x="6163818" y="-1608501"/>
            <a:ext cx="2858262" cy="2858262"/>
            <a:chOff x="0" y="0"/>
            <a:chExt cx="6350000" cy="6350000"/>
          </a:xfrm>
          <a:solidFill>
            <a:srgbClr val="FEC800"/>
          </a:solidFill>
        </p:grpSpPr>
        <p:sp>
          <p:nvSpPr>
            <p:cNvPr id="7" name="Freeform 3">
              <a:extLst>
                <a:ext uri="{FF2B5EF4-FFF2-40B4-BE49-F238E27FC236}">
                  <a16:creationId xmlns:a16="http://schemas.microsoft.com/office/drawing/2014/main" id="{A0829100-8BD2-5065-D33F-8AF43FA43CF7}"/>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8" name="Group 3">
            <a:extLst>
              <a:ext uri="{FF2B5EF4-FFF2-40B4-BE49-F238E27FC236}">
                <a16:creationId xmlns:a16="http://schemas.microsoft.com/office/drawing/2014/main" id="{DDD06BC6-AB41-AE88-E3AD-57FA20B4512D}"/>
              </a:ext>
            </a:extLst>
          </p:cNvPr>
          <p:cNvGrpSpPr/>
          <p:nvPr/>
        </p:nvGrpSpPr>
        <p:grpSpPr>
          <a:xfrm>
            <a:off x="7468705" y="-1325518"/>
            <a:ext cx="3315390" cy="3315390"/>
            <a:chOff x="0" y="0"/>
            <a:chExt cx="6350000" cy="6350000"/>
          </a:xfrm>
        </p:grpSpPr>
        <p:sp>
          <p:nvSpPr>
            <p:cNvPr id="9" name="Freeform 4">
              <a:extLst>
                <a:ext uri="{FF2B5EF4-FFF2-40B4-BE49-F238E27FC236}">
                  <a16:creationId xmlns:a16="http://schemas.microsoft.com/office/drawing/2014/main" id="{80950555-E2A1-977E-2B1E-645EDD484834}"/>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15" name="Group 5">
            <a:extLst>
              <a:ext uri="{FF2B5EF4-FFF2-40B4-BE49-F238E27FC236}">
                <a16:creationId xmlns:a16="http://schemas.microsoft.com/office/drawing/2014/main" id="{827D0697-BD7B-86AC-EB6B-0E992E67D746}"/>
              </a:ext>
            </a:extLst>
          </p:cNvPr>
          <p:cNvGrpSpPr/>
          <p:nvPr/>
        </p:nvGrpSpPr>
        <p:grpSpPr>
          <a:xfrm>
            <a:off x="7357675" y="993511"/>
            <a:ext cx="1666117" cy="1624093"/>
            <a:chOff x="0" y="0"/>
            <a:chExt cx="4589780" cy="4578350"/>
          </a:xfrm>
          <a:solidFill>
            <a:srgbClr val="FEC800"/>
          </a:solidFill>
        </p:grpSpPr>
        <p:sp>
          <p:nvSpPr>
            <p:cNvPr id="17" name="Freeform 6">
              <a:extLst>
                <a:ext uri="{FF2B5EF4-FFF2-40B4-BE49-F238E27FC236}">
                  <a16:creationId xmlns:a16="http://schemas.microsoft.com/office/drawing/2014/main" id="{F9E9F189-0742-0C93-D0A5-4DD9C4D57473}"/>
                </a:ext>
              </a:extLst>
            </p:cNvPr>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19" name="Freeform 7">
              <a:extLst>
                <a:ext uri="{FF2B5EF4-FFF2-40B4-BE49-F238E27FC236}">
                  <a16:creationId xmlns:a16="http://schemas.microsoft.com/office/drawing/2014/main" id="{692CB6AD-15F1-4AE5-FAFA-296C8A90BE4E}"/>
                </a:ext>
              </a:extLst>
            </p:cNvPr>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sp>
        <p:nvSpPr>
          <p:cNvPr id="2" name="TextBox 2"/>
          <p:cNvSpPr txBox="1"/>
          <p:nvPr/>
        </p:nvSpPr>
        <p:spPr>
          <a:xfrm>
            <a:off x="548640" y="995561"/>
            <a:ext cx="8656320" cy="769005"/>
          </a:xfrm>
          <a:prstGeom prst="rect">
            <a:avLst/>
          </a:prstGeom>
        </p:spPr>
        <p:txBody>
          <a:bodyPr lIns="0" tIns="0" rIns="0" bIns="0" rtlCol="0" anchor="t">
            <a:spAutoFit/>
          </a:bodyPr>
          <a:lstStyle/>
          <a:p>
            <a:pPr algn="ctr">
              <a:lnSpc>
                <a:spcPts val="6000"/>
              </a:lnSpc>
            </a:pPr>
            <a:r>
              <a:rPr lang="en-US" sz="5000">
                <a:solidFill>
                  <a:srgbClr val="242725"/>
                </a:solidFill>
                <a:latin typeface="Inter Bold"/>
              </a:rPr>
              <a:t>Prepare testing workspace</a:t>
            </a:r>
            <a:endParaRPr lang="th-TH"/>
          </a:p>
        </p:txBody>
      </p:sp>
      <p:sp>
        <p:nvSpPr>
          <p:cNvPr id="16" name="AutoShape 16"/>
          <p:cNvSpPr/>
          <p:nvPr/>
        </p:nvSpPr>
        <p:spPr>
          <a:xfrm>
            <a:off x="-236307" y="6885076"/>
            <a:ext cx="10061826" cy="430124"/>
          </a:xfrm>
          <a:prstGeom prst="rect">
            <a:avLst/>
          </a:prstGeom>
          <a:solidFill>
            <a:srgbClr val="FEC800"/>
          </a:solidFill>
        </p:spPr>
      </p:sp>
      <p:sp>
        <p:nvSpPr>
          <p:cNvPr id="18" name="กล่องข้อความ 17">
            <a:extLst>
              <a:ext uri="{FF2B5EF4-FFF2-40B4-BE49-F238E27FC236}">
                <a16:creationId xmlns:a16="http://schemas.microsoft.com/office/drawing/2014/main" id="{C062E16C-4D84-E7B0-4763-B669ED61769B}"/>
              </a:ext>
            </a:extLst>
          </p:cNvPr>
          <p:cNvSpPr txBox="1"/>
          <p:nvPr/>
        </p:nvSpPr>
        <p:spPr>
          <a:xfrm>
            <a:off x="431321" y="4174741"/>
            <a:ext cx="8540279"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th-TH" sz="4000" b="1">
              <a:ea typeface="+mn-lt"/>
              <a:cs typeface="+mn-lt"/>
            </a:endParaRPr>
          </a:p>
          <a:p>
            <a:pPr algn="ctr"/>
            <a:endParaRPr lang="th-TH">
              <a:cs typeface="Cordia New"/>
            </a:endParaRPr>
          </a:p>
        </p:txBody>
      </p:sp>
      <p:pic>
        <p:nvPicPr>
          <p:cNvPr id="3" name="รูปภาพ 3" descr="รูปภาพประกอบด้วย ข้อความ, ในร่ม, คน&#10;&#10;คำอธิบายจะถูกสร้างขึ้นโดยอัตโนมัติ">
            <a:extLst>
              <a:ext uri="{FF2B5EF4-FFF2-40B4-BE49-F238E27FC236}">
                <a16:creationId xmlns:a16="http://schemas.microsoft.com/office/drawing/2014/main" id="{6F58E743-7E81-22C2-D1FB-A446B50BDB28}"/>
              </a:ext>
            </a:extLst>
          </p:cNvPr>
          <p:cNvPicPr>
            <a:picLocks noChangeAspect="1"/>
          </p:cNvPicPr>
          <p:nvPr/>
        </p:nvPicPr>
        <p:blipFill>
          <a:blip r:embed="rId2"/>
          <a:stretch>
            <a:fillRect/>
          </a:stretch>
        </p:blipFill>
        <p:spPr>
          <a:xfrm>
            <a:off x="2315714" y="2549770"/>
            <a:ext cx="5115697" cy="3007266"/>
          </a:xfrm>
          <a:prstGeom prst="rect">
            <a:avLst/>
          </a:prstGeom>
        </p:spPr>
      </p:pic>
    </p:spTree>
    <p:extLst>
      <p:ext uri="{BB962C8B-B14F-4D97-AF65-F5344CB8AC3E}">
        <p14:creationId xmlns:p14="http://schemas.microsoft.com/office/powerpoint/2010/main" val="38851723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15" name="Group 8">
            <a:extLst>
              <a:ext uri="{FF2B5EF4-FFF2-40B4-BE49-F238E27FC236}">
                <a16:creationId xmlns:a16="http://schemas.microsoft.com/office/drawing/2014/main" id="{EE44B4F4-113A-871A-9032-CB51439681EC}"/>
              </a:ext>
            </a:extLst>
          </p:cNvPr>
          <p:cNvGrpSpPr/>
          <p:nvPr/>
        </p:nvGrpSpPr>
        <p:grpSpPr>
          <a:xfrm>
            <a:off x="5231049" y="3205545"/>
            <a:ext cx="4583776" cy="4163718"/>
            <a:chOff x="0" y="0"/>
            <a:chExt cx="6350000" cy="6350000"/>
          </a:xfrm>
        </p:grpSpPr>
        <p:sp>
          <p:nvSpPr>
            <p:cNvPr id="19" name="Freeform 9">
              <a:extLst>
                <a:ext uri="{FF2B5EF4-FFF2-40B4-BE49-F238E27FC236}">
                  <a16:creationId xmlns:a16="http://schemas.microsoft.com/office/drawing/2014/main" id="{493738D7-44DE-08B3-877A-94C0009054E0}"/>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sp>
        <p:nvSpPr>
          <p:cNvPr id="17" name="กล่องข้อความ 16">
            <a:extLst>
              <a:ext uri="{FF2B5EF4-FFF2-40B4-BE49-F238E27FC236}">
                <a16:creationId xmlns:a16="http://schemas.microsoft.com/office/drawing/2014/main" id="{0995F83A-36FD-9659-6BAE-6A87DC57591F}"/>
              </a:ext>
            </a:extLst>
          </p:cNvPr>
          <p:cNvSpPr txBox="1"/>
          <p:nvPr/>
        </p:nvSpPr>
        <p:spPr>
          <a:xfrm>
            <a:off x="558368" y="2320688"/>
            <a:ext cx="8121667" cy="23621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800100" lvl="1" indent="-342900">
              <a:lnSpc>
                <a:spcPct val="150000"/>
              </a:lnSpc>
              <a:spcBef>
                <a:spcPts val="1500"/>
              </a:spcBef>
              <a:buFont typeface="Arial"/>
              <a:buChar char="•"/>
            </a:pPr>
            <a:r>
              <a:rPr lang="th-TH" sz="2800">
                <a:latin typeface="Inter" panose="020B0604020202020204" charset="0"/>
                <a:ea typeface="Inter" panose="020B0604020202020204" charset="0"/>
                <a:cs typeface="Cordia New"/>
              </a:rPr>
              <a:t>alert(): show message box</a:t>
            </a:r>
          </a:p>
          <a:p>
            <a:pPr marL="800100" lvl="1" indent="-342900">
              <a:lnSpc>
                <a:spcPct val="150000"/>
              </a:lnSpc>
              <a:spcBef>
                <a:spcPts val="1500"/>
              </a:spcBef>
              <a:buFont typeface="Arial"/>
              <a:buChar char="•"/>
            </a:pPr>
            <a:r>
              <a:rPr lang="th-TH" sz="2800">
                <a:latin typeface="Inter" panose="020B0604020202020204" charset="0"/>
                <a:ea typeface="Inter" panose="020B0604020202020204" charset="0"/>
                <a:cs typeface="Cordia New"/>
              </a:rPr>
              <a:t>console.log(): show message in console</a:t>
            </a:r>
          </a:p>
          <a:p>
            <a:pPr marL="800100" lvl="1" indent="-342900">
              <a:lnSpc>
                <a:spcPct val="150000"/>
              </a:lnSpc>
              <a:spcBef>
                <a:spcPts val="1500"/>
              </a:spcBef>
              <a:buFont typeface="Arial"/>
              <a:buChar char="•"/>
            </a:pPr>
            <a:r>
              <a:rPr lang="th-TH" sz="2800">
                <a:latin typeface="Inter" panose="020B0604020202020204" charset="0"/>
                <a:ea typeface="Inter" panose="020B0604020202020204" charset="0"/>
                <a:cs typeface="Cordia New"/>
              </a:rPr>
              <a:t>prompt(): show input dialog</a:t>
            </a:r>
          </a:p>
        </p:txBody>
      </p:sp>
      <p:sp>
        <p:nvSpPr>
          <p:cNvPr id="2" name="TextBox 2"/>
          <p:cNvSpPr txBox="1"/>
          <p:nvPr/>
        </p:nvSpPr>
        <p:spPr>
          <a:xfrm>
            <a:off x="548640" y="995561"/>
            <a:ext cx="8656320" cy="769005"/>
          </a:xfrm>
          <a:prstGeom prst="rect">
            <a:avLst/>
          </a:prstGeom>
        </p:spPr>
        <p:txBody>
          <a:bodyPr lIns="0" tIns="0" rIns="0" bIns="0" rtlCol="0" anchor="t">
            <a:spAutoFit/>
          </a:bodyPr>
          <a:lstStyle/>
          <a:p>
            <a:pPr algn="ctr">
              <a:lnSpc>
                <a:spcPts val="6000"/>
              </a:lnSpc>
            </a:pPr>
            <a:r>
              <a:rPr lang="en-US" sz="5000">
                <a:solidFill>
                  <a:srgbClr val="242725"/>
                </a:solidFill>
                <a:latin typeface="Inter Bold"/>
              </a:rPr>
              <a:t>Hello, world</a:t>
            </a:r>
            <a:endParaRPr lang="th-TH"/>
          </a:p>
        </p:txBody>
      </p:sp>
      <p:sp>
        <p:nvSpPr>
          <p:cNvPr id="16" name="AutoShape 16"/>
          <p:cNvSpPr/>
          <p:nvPr/>
        </p:nvSpPr>
        <p:spPr>
          <a:xfrm>
            <a:off x="-236307" y="6885076"/>
            <a:ext cx="10061826" cy="430124"/>
          </a:xfrm>
          <a:prstGeom prst="rect">
            <a:avLst/>
          </a:prstGeom>
          <a:solidFill>
            <a:srgbClr val="FEC800"/>
          </a:solidFill>
        </p:spPr>
      </p:sp>
      <p:sp>
        <p:nvSpPr>
          <p:cNvPr id="18" name="กล่องข้อความ 17">
            <a:extLst>
              <a:ext uri="{FF2B5EF4-FFF2-40B4-BE49-F238E27FC236}">
                <a16:creationId xmlns:a16="http://schemas.microsoft.com/office/drawing/2014/main" id="{C062E16C-4D84-E7B0-4763-B669ED61769B}"/>
              </a:ext>
            </a:extLst>
          </p:cNvPr>
          <p:cNvSpPr txBox="1"/>
          <p:nvPr/>
        </p:nvSpPr>
        <p:spPr>
          <a:xfrm>
            <a:off x="431321" y="4174741"/>
            <a:ext cx="8540279"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th-TH" sz="4000" b="1">
              <a:ea typeface="+mn-lt"/>
              <a:cs typeface="+mn-lt"/>
            </a:endParaRPr>
          </a:p>
          <a:p>
            <a:pPr algn="ctr"/>
            <a:endParaRPr lang="th-TH">
              <a:cs typeface="Cordia New"/>
            </a:endParaRPr>
          </a:p>
        </p:txBody>
      </p:sp>
      <p:grpSp>
        <p:nvGrpSpPr>
          <p:cNvPr id="3" name="Group 2">
            <a:extLst>
              <a:ext uri="{FF2B5EF4-FFF2-40B4-BE49-F238E27FC236}">
                <a16:creationId xmlns:a16="http://schemas.microsoft.com/office/drawing/2014/main" id="{D10762FB-2AF3-F5BE-CCED-636219204FD6}"/>
              </a:ext>
            </a:extLst>
          </p:cNvPr>
          <p:cNvGrpSpPr/>
          <p:nvPr/>
        </p:nvGrpSpPr>
        <p:grpSpPr>
          <a:xfrm>
            <a:off x="6163818" y="-1608501"/>
            <a:ext cx="2858262" cy="2858262"/>
            <a:chOff x="0" y="0"/>
            <a:chExt cx="6350000" cy="6350000"/>
          </a:xfrm>
          <a:solidFill>
            <a:srgbClr val="FEC800"/>
          </a:solidFill>
        </p:grpSpPr>
        <p:sp>
          <p:nvSpPr>
            <p:cNvPr id="4" name="Freeform 3">
              <a:extLst>
                <a:ext uri="{FF2B5EF4-FFF2-40B4-BE49-F238E27FC236}">
                  <a16:creationId xmlns:a16="http://schemas.microsoft.com/office/drawing/2014/main" id="{8F80F5D2-2006-410F-6446-253D803C4004}"/>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5" name="Group 3">
            <a:extLst>
              <a:ext uri="{FF2B5EF4-FFF2-40B4-BE49-F238E27FC236}">
                <a16:creationId xmlns:a16="http://schemas.microsoft.com/office/drawing/2014/main" id="{E0489155-B59A-24ED-F8FA-0DD62ECC3FB8}"/>
              </a:ext>
            </a:extLst>
          </p:cNvPr>
          <p:cNvGrpSpPr/>
          <p:nvPr/>
        </p:nvGrpSpPr>
        <p:grpSpPr>
          <a:xfrm>
            <a:off x="7468705" y="-1325518"/>
            <a:ext cx="3315390" cy="3315390"/>
            <a:chOff x="0" y="0"/>
            <a:chExt cx="6350000" cy="6350000"/>
          </a:xfrm>
        </p:grpSpPr>
        <p:sp>
          <p:nvSpPr>
            <p:cNvPr id="6" name="Freeform 4">
              <a:extLst>
                <a:ext uri="{FF2B5EF4-FFF2-40B4-BE49-F238E27FC236}">
                  <a16:creationId xmlns:a16="http://schemas.microsoft.com/office/drawing/2014/main" id="{FEFF421A-4C7C-14AD-D695-6221870358DD}"/>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7" name="Group 5">
            <a:extLst>
              <a:ext uri="{FF2B5EF4-FFF2-40B4-BE49-F238E27FC236}">
                <a16:creationId xmlns:a16="http://schemas.microsoft.com/office/drawing/2014/main" id="{530BE6B4-5BA2-2ABF-601B-7AC4C47853F2}"/>
              </a:ext>
            </a:extLst>
          </p:cNvPr>
          <p:cNvGrpSpPr/>
          <p:nvPr/>
        </p:nvGrpSpPr>
        <p:grpSpPr>
          <a:xfrm>
            <a:off x="7205275" y="841111"/>
            <a:ext cx="1666117" cy="1624093"/>
            <a:chOff x="0" y="0"/>
            <a:chExt cx="4589780" cy="4578350"/>
          </a:xfrm>
          <a:solidFill>
            <a:srgbClr val="FEC800"/>
          </a:solidFill>
        </p:grpSpPr>
        <p:sp>
          <p:nvSpPr>
            <p:cNvPr id="8" name="Freeform 6">
              <a:extLst>
                <a:ext uri="{FF2B5EF4-FFF2-40B4-BE49-F238E27FC236}">
                  <a16:creationId xmlns:a16="http://schemas.microsoft.com/office/drawing/2014/main" id="{B42C7D34-B6B1-3FB6-501E-EF7F5D5FC36C}"/>
                </a:ext>
              </a:extLst>
            </p:cNvPr>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9" name="Freeform 7">
              <a:extLst>
                <a:ext uri="{FF2B5EF4-FFF2-40B4-BE49-F238E27FC236}">
                  <a16:creationId xmlns:a16="http://schemas.microsoft.com/office/drawing/2014/main" id="{AC404D9D-955D-0E14-05D6-5454FB5C6412}"/>
                </a:ext>
              </a:extLst>
            </p:cNvPr>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pic>
        <p:nvPicPr>
          <p:cNvPr id="21" name="Picture 20" descr="A person writing on a piece of paper&#10;&#10;Description automatically generated">
            <a:extLst>
              <a:ext uri="{FF2B5EF4-FFF2-40B4-BE49-F238E27FC236}">
                <a16:creationId xmlns:a16="http://schemas.microsoft.com/office/drawing/2014/main" id="{DC1D9C41-138F-E99F-6C41-F944E2D6BB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1223" y="4090403"/>
            <a:ext cx="2861094" cy="2873040"/>
          </a:xfrm>
          <a:prstGeom prst="rect">
            <a:avLst/>
          </a:prstGeom>
        </p:spPr>
      </p:pic>
    </p:spTree>
    <p:extLst>
      <p:ext uri="{BB962C8B-B14F-4D97-AF65-F5344CB8AC3E}">
        <p14:creationId xmlns:p14="http://schemas.microsoft.com/office/powerpoint/2010/main" val="835938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3" name="Group 8">
            <a:extLst>
              <a:ext uri="{FF2B5EF4-FFF2-40B4-BE49-F238E27FC236}">
                <a16:creationId xmlns:a16="http://schemas.microsoft.com/office/drawing/2014/main" id="{397935C7-6E16-9C2C-D13A-7C49B4DA5687}"/>
              </a:ext>
            </a:extLst>
          </p:cNvPr>
          <p:cNvGrpSpPr/>
          <p:nvPr/>
        </p:nvGrpSpPr>
        <p:grpSpPr>
          <a:xfrm>
            <a:off x="-926176" y="4343416"/>
            <a:ext cx="4563322" cy="4163718"/>
            <a:chOff x="14168" y="0"/>
            <a:chExt cx="6321665" cy="6350000"/>
          </a:xfrm>
        </p:grpSpPr>
        <p:sp>
          <p:nvSpPr>
            <p:cNvPr id="4" name="Freeform 9">
              <a:extLst>
                <a:ext uri="{FF2B5EF4-FFF2-40B4-BE49-F238E27FC236}">
                  <a16:creationId xmlns:a16="http://schemas.microsoft.com/office/drawing/2014/main" id="{C257C416-9F0A-064F-76BB-01F015B646FD}"/>
                </a:ext>
              </a:extLst>
            </p:cNvPr>
            <p:cNvSpPr/>
            <p:nvPr/>
          </p:nvSpPr>
          <p:spPr>
            <a:xfrm>
              <a:off x="14168"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txBody>
            <a:bodyPr/>
            <a:lstStyle/>
            <a:p>
              <a:endParaRPr lang="en-US"/>
            </a:p>
          </p:txBody>
        </p:sp>
      </p:grpSp>
      <p:grpSp>
        <p:nvGrpSpPr>
          <p:cNvPr id="5" name="Group 2">
            <a:extLst>
              <a:ext uri="{FF2B5EF4-FFF2-40B4-BE49-F238E27FC236}">
                <a16:creationId xmlns:a16="http://schemas.microsoft.com/office/drawing/2014/main" id="{BD91774F-7A67-ECA5-C45C-5018624996E1}"/>
              </a:ext>
            </a:extLst>
          </p:cNvPr>
          <p:cNvGrpSpPr/>
          <p:nvPr/>
        </p:nvGrpSpPr>
        <p:grpSpPr>
          <a:xfrm>
            <a:off x="6163818" y="-1608501"/>
            <a:ext cx="2858262" cy="2858262"/>
            <a:chOff x="0" y="0"/>
            <a:chExt cx="6350000" cy="6350000"/>
          </a:xfrm>
          <a:solidFill>
            <a:srgbClr val="FEC800"/>
          </a:solidFill>
        </p:grpSpPr>
        <p:sp>
          <p:nvSpPr>
            <p:cNvPr id="6" name="Freeform 3">
              <a:extLst>
                <a:ext uri="{FF2B5EF4-FFF2-40B4-BE49-F238E27FC236}">
                  <a16:creationId xmlns:a16="http://schemas.microsoft.com/office/drawing/2014/main" id="{DDBEE5D2-40F7-D339-CBE4-E5CCA5461796}"/>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7" name="Group 3">
            <a:extLst>
              <a:ext uri="{FF2B5EF4-FFF2-40B4-BE49-F238E27FC236}">
                <a16:creationId xmlns:a16="http://schemas.microsoft.com/office/drawing/2014/main" id="{E32F875B-58A1-4087-061E-4B15890EDEC5}"/>
              </a:ext>
            </a:extLst>
          </p:cNvPr>
          <p:cNvGrpSpPr/>
          <p:nvPr/>
        </p:nvGrpSpPr>
        <p:grpSpPr>
          <a:xfrm>
            <a:off x="7468705" y="-1325518"/>
            <a:ext cx="3315390" cy="3315390"/>
            <a:chOff x="0" y="0"/>
            <a:chExt cx="6350000" cy="6350000"/>
          </a:xfrm>
        </p:grpSpPr>
        <p:sp>
          <p:nvSpPr>
            <p:cNvPr id="8" name="Freeform 4">
              <a:extLst>
                <a:ext uri="{FF2B5EF4-FFF2-40B4-BE49-F238E27FC236}">
                  <a16:creationId xmlns:a16="http://schemas.microsoft.com/office/drawing/2014/main" id="{A6825334-85AB-28AA-37E7-CA043CB5FE8C}"/>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9" name="Group 5">
            <a:extLst>
              <a:ext uri="{FF2B5EF4-FFF2-40B4-BE49-F238E27FC236}">
                <a16:creationId xmlns:a16="http://schemas.microsoft.com/office/drawing/2014/main" id="{D0728196-2D45-361C-F298-8E2874ABF389}"/>
              </a:ext>
            </a:extLst>
          </p:cNvPr>
          <p:cNvGrpSpPr/>
          <p:nvPr/>
        </p:nvGrpSpPr>
        <p:grpSpPr>
          <a:xfrm>
            <a:off x="7357675" y="993511"/>
            <a:ext cx="1666117" cy="1624093"/>
            <a:chOff x="0" y="0"/>
            <a:chExt cx="4589780" cy="4578350"/>
          </a:xfrm>
          <a:solidFill>
            <a:srgbClr val="FEC800"/>
          </a:solidFill>
        </p:grpSpPr>
        <p:sp>
          <p:nvSpPr>
            <p:cNvPr id="15" name="Freeform 6">
              <a:extLst>
                <a:ext uri="{FF2B5EF4-FFF2-40B4-BE49-F238E27FC236}">
                  <a16:creationId xmlns:a16="http://schemas.microsoft.com/office/drawing/2014/main" id="{78C550B4-DE81-051F-DA51-E4D1B8560107}"/>
                </a:ext>
              </a:extLst>
            </p:cNvPr>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19" name="Freeform 7">
              <a:extLst>
                <a:ext uri="{FF2B5EF4-FFF2-40B4-BE49-F238E27FC236}">
                  <a16:creationId xmlns:a16="http://schemas.microsoft.com/office/drawing/2014/main" id="{9D1FF82A-D081-389E-47A4-0175F444D7A5}"/>
                </a:ext>
              </a:extLst>
            </p:cNvPr>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sp>
        <p:nvSpPr>
          <p:cNvPr id="17" name="กล่องข้อความ 16">
            <a:extLst>
              <a:ext uri="{FF2B5EF4-FFF2-40B4-BE49-F238E27FC236}">
                <a16:creationId xmlns:a16="http://schemas.microsoft.com/office/drawing/2014/main" id="{0995F83A-36FD-9659-6BAE-6A87DC57591F}"/>
              </a:ext>
            </a:extLst>
          </p:cNvPr>
          <p:cNvSpPr txBox="1"/>
          <p:nvPr/>
        </p:nvSpPr>
        <p:spPr>
          <a:xfrm>
            <a:off x="548640" y="2184907"/>
            <a:ext cx="8411037" cy="39600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800100" lvl="1" indent="-342900">
              <a:spcBef>
                <a:spcPts val="2000"/>
              </a:spcBef>
              <a:buFont typeface="Arial"/>
              <a:buChar char="•"/>
            </a:pPr>
            <a:r>
              <a:rPr lang="th-TH" sz="2800">
                <a:latin typeface="Inter Bold" panose="020B0604020202020204" charset="0"/>
                <a:ea typeface="Inter Bold" panose="020B0604020202020204" charset="0"/>
                <a:cs typeface="Cordia New"/>
              </a:rPr>
              <a:t>Primitive types: number, string, boolean</a:t>
            </a:r>
            <a:endParaRPr lang="th-TH" sz="2000">
              <a:latin typeface="Inter Bold" panose="020B0604020202020204" charset="0"/>
              <a:ea typeface="Inter Bold" panose="020B0604020202020204" charset="0"/>
            </a:endParaRPr>
          </a:p>
          <a:p>
            <a:pPr marL="800100" lvl="1" indent="-342900">
              <a:spcBef>
                <a:spcPts val="2000"/>
              </a:spcBef>
              <a:buFont typeface="Arial"/>
              <a:buChar char="•"/>
            </a:pPr>
            <a:r>
              <a:rPr lang="th-TH" sz="2800">
                <a:latin typeface="Inter Bold" panose="020B0604020202020204" charset="0"/>
                <a:ea typeface="Inter Bold" panose="020B0604020202020204" charset="0"/>
                <a:cs typeface="Cordia New"/>
              </a:rPr>
              <a:t>Object type: array, object</a:t>
            </a:r>
          </a:p>
          <a:p>
            <a:pPr marL="800100" lvl="1" indent="-342900">
              <a:spcBef>
                <a:spcPts val="2000"/>
              </a:spcBef>
              <a:buFont typeface="Arial"/>
              <a:buChar char="•"/>
            </a:pPr>
            <a:r>
              <a:rPr lang="th-TH" sz="2800">
                <a:latin typeface="Inter Bold" panose="020B0604020202020204" charset="0"/>
                <a:ea typeface="Inter Bold" panose="020B0604020202020204" charset="0"/>
                <a:cs typeface="Cordia New"/>
              </a:rPr>
              <a:t>To define</a:t>
            </a:r>
          </a:p>
          <a:p>
            <a:pPr marL="1371600" lvl="2" indent="-457200">
              <a:spcBef>
                <a:spcPts val="2000"/>
              </a:spcBef>
              <a:buFont typeface="Wingdings" panose="05000000000000000000" pitchFamily="2" charset="2"/>
              <a:buChar char="Ø"/>
            </a:pPr>
            <a:r>
              <a:rPr lang="th-TH" sz="2800">
                <a:latin typeface="Inter" panose="020B0604020202020204" charset="0"/>
                <a:ea typeface="Inter" panose="020B0604020202020204" charset="0"/>
                <a:cs typeface="Cordia New"/>
              </a:rPr>
              <a:t>Use `const` for immutable data</a:t>
            </a:r>
          </a:p>
          <a:p>
            <a:pPr marL="1371600" lvl="2" indent="-457200">
              <a:spcBef>
                <a:spcPts val="2000"/>
              </a:spcBef>
              <a:buFont typeface="Wingdings" panose="05000000000000000000" pitchFamily="2" charset="2"/>
              <a:buChar char="Ø"/>
            </a:pPr>
            <a:r>
              <a:rPr lang="th-TH" sz="2800">
                <a:latin typeface="Inter" panose="020B0604020202020204" charset="0"/>
                <a:ea typeface="Inter" panose="020B0604020202020204" charset="0"/>
                <a:cs typeface="Cordia New"/>
              </a:rPr>
              <a:t>Use `let` for mutable data</a:t>
            </a:r>
          </a:p>
          <a:p>
            <a:pPr marL="800100" lvl="1" indent="-342900">
              <a:spcBef>
                <a:spcPts val="2000"/>
              </a:spcBef>
              <a:buFont typeface="Arial"/>
              <a:buChar char="•"/>
            </a:pPr>
            <a:r>
              <a:rPr lang="th-TH" sz="2800">
                <a:latin typeface="Inter Bold" panose="020B0604020202020204" charset="0"/>
                <a:ea typeface="Inter Bold" panose="020B0604020202020204" charset="0"/>
                <a:cs typeface="Cordia New"/>
              </a:rPr>
              <a:t>Use `typeof` keyword to return data type</a:t>
            </a:r>
          </a:p>
        </p:txBody>
      </p:sp>
      <p:sp>
        <p:nvSpPr>
          <p:cNvPr id="2" name="TextBox 2"/>
          <p:cNvSpPr txBox="1"/>
          <p:nvPr/>
        </p:nvSpPr>
        <p:spPr>
          <a:xfrm>
            <a:off x="548640" y="995561"/>
            <a:ext cx="8656320" cy="769005"/>
          </a:xfrm>
          <a:prstGeom prst="rect">
            <a:avLst/>
          </a:prstGeom>
        </p:spPr>
        <p:txBody>
          <a:bodyPr lIns="0" tIns="0" rIns="0" bIns="0" rtlCol="0" anchor="t">
            <a:spAutoFit/>
          </a:bodyPr>
          <a:lstStyle/>
          <a:p>
            <a:pPr algn="ctr">
              <a:lnSpc>
                <a:spcPts val="6000"/>
              </a:lnSpc>
            </a:pPr>
            <a:r>
              <a:rPr lang="en-US" sz="5000">
                <a:solidFill>
                  <a:srgbClr val="242725"/>
                </a:solidFill>
                <a:latin typeface="Inter Bold"/>
                <a:ea typeface="Inter Bold"/>
              </a:rPr>
              <a:t>Data Types</a:t>
            </a:r>
          </a:p>
        </p:txBody>
      </p:sp>
      <p:sp>
        <p:nvSpPr>
          <p:cNvPr id="16" name="AutoShape 16"/>
          <p:cNvSpPr/>
          <p:nvPr/>
        </p:nvSpPr>
        <p:spPr>
          <a:xfrm>
            <a:off x="-236307" y="6885076"/>
            <a:ext cx="10061826" cy="430124"/>
          </a:xfrm>
          <a:prstGeom prst="rect">
            <a:avLst/>
          </a:prstGeom>
          <a:solidFill>
            <a:srgbClr val="FEC800"/>
          </a:solidFill>
        </p:spPr>
      </p:sp>
    </p:spTree>
    <p:extLst>
      <p:ext uri="{BB962C8B-B14F-4D97-AF65-F5344CB8AC3E}">
        <p14:creationId xmlns:p14="http://schemas.microsoft.com/office/powerpoint/2010/main" val="2081072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630611" y="948522"/>
            <a:ext cx="3715757" cy="246414"/>
          </a:xfrm>
          <a:prstGeom prst="rect">
            <a:avLst/>
          </a:prstGeom>
        </p:spPr>
        <p:txBody>
          <a:bodyPr wrap="square" lIns="0" tIns="0" rIns="0" bIns="0" rtlCol="0" anchor="t">
            <a:spAutoFit/>
          </a:bodyPr>
          <a:lstStyle/>
          <a:p>
            <a:pPr>
              <a:lnSpc>
                <a:spcPts val="1791"/>
              </a:lnSpc>
              <a:spcBef>
                <a:spcPct val="0"/>
              </a:spcBef>
            </a:pPr>
            <a:r>
              <a:rPr lang="en-US" sz="2000" err="1">
                <a:solidFill>
                  <a:srgbClr val="000000"/>
                </a:solidFill>
                <a:latin typeface="DM Sans"/>
              </a:rPr>
              <a:t>Mycos</a:t>
            </a:r>
            <a:r>
              <a:rPr lang="en-US" sz="2000">
                <a:solidFill>
                  <a:srgbClr val="000000"/>
                </a:solidFill>
                <a:latin typeface="DM Sans"/>
              </a:rPr>
              <a:t> Technologies Company</a:t>
            </a:r>
          </a:p>
        </p:txBody>
      </p:sp>
      <p:grpSp>
        <p:nvGrpSpPr>
          <p:cNvPr id="4" name="Group 4"/>
          <p:cNvGrpSpPr/>
          <p:nvPr/>
        </p:nvGrpSpPr>
        <p:grpSpPr>
          <a:xfrm>
            <a:off x="4876800" y="2895600"/>
            <a:ext cx="4457204" cy="467042"/>
            <a:chOff x="0" y="0"/>
            <a:chExt cx="8930420" cy="1167604"/>
          </a:xfrm>
        </p:grpSpPr>
        <p:grpSp>
          <p:nvGrpSpPr>
            <p:cNvPr id="5" name="Group 5"/>
            <p:cNvGrpSpPr/>
            <p:nvPr/>
          </p:nvGrpSpPr>
          <p:grpSpPr>
            <a:xfrm>
              <a:off x="0" y="0"/>
              <a:ext cx="8751079" cy="1167604"/>
              <a:chOff x="0" y="0"/>
              <a:chExt cx="14344420" cy="1913890"/>
            </a:xfrm>
          </p:grpSpPr>
          <p:sp>
            <p:nvSpPr>
              <p:cNvPr id="6" name="Freeform 6"/>
              <p:cNvSpPr/>
              <p:nvPr/>
            </p:nvSpPr>
            <p:spPr>
              <a:xfrm>
                <a:off x="0" y="0"/>
                <a:ext cx="14344421" cy="1913890"/>
              </a:xfrm>
              <a:custGeom>
                <a:avLst/>
                <a:gdLst/>
                <a:ahLst/>
                <a:cxnLst/>
                <a:rect l="l" t="t" r="r" b="b"/>
                <a:pathLst>
                  <a:path w="14344421" h="1913890">
                    <a:moveTo>
                      <a:pt x="14219960" y="1913890"/>
                    </a:moveTo>
                    <a:lnTo>
                      <a:pt x="124460" y="1913890"/>
                    </a:lnTo>
                    <a:cubicBezTo>
                      <a:pt x="55880" y="1913890"/>
                      <a:pt x="0" y="1858010"/>
                      <a:pt x="0" y="1789430"/>
                    </a:cubicBezTo>
                    <a:lnTo>
                      <a:pt x="0" y="124460"/>
                    </a:lnTo>
                    <a:cubicBezTo>
                      <a:pt x="0" y="55880"/>
                      <a:pt x="55880" y="0"/>
                      <a:pt x="124460" y="0"/>
                    </a:cubicBezTo>
                    <a:lnTo>
                      <a:pt x="14219960" y="0"/>
                    </a:lnTo>
                    <a:cubicBezTo>
                      <a:pt x="14288540" y="0"/>
                      <a:pt x="14344421" y="55880"/>
                      <a:pt x="14344421" y="124460"/>
                    </a:cubicBezTo>
                    <a:lnTo>
                      <a:pt x="14344421" y="1789430"/>
                    </a:lnTo>
                    <a:cubicBezTo>
                      <a:pt x="14344421" y="1858010"/>
                      <a:pt x="14288540" y="1913890"/>
                      <a:pt x="14219960" y="1913890"/>
                    </a:cubicBezTo>
                    <a:close/>
                  </a:path>
                </a:pathLst>
              </a:custGeom>
              <a:solidFill>
                <a:srgbClr val="E8E8E8"/>
              </a:solidFill>
            </p:spPr>
          </p:sp>
        </p:grpSp>
        <p:sp>
          <p:nvSpPr>
            <p:cNvPr id="7" name="TextBox 7"/>
            <p:cNvSpPr txBox="1"/>
            <p:nvPr/>
          </p:nvSpPr>
          <p:spPr>
            <a:xfrm>
              <a:off x="694972" y="158842"/>
              <a:ext cx="8235448" cy="769441"/>
            </a:xfrm>
            <a:prstGeom prst="rect">
              <a:avLst/>
            </a:prstGeom>
          </p:spPr>
          <p:txBody>
            <a:bodyPr wrap="square" lIns="0" tIns="0" rIns="0" bIns="0" rtlCol="0" anchor="t">
              <a:spAutoFit/>
            </a:bodyPr>
            <a:lstStyle/>
            <a:p>
              <a:pPr>
                <a:lnSpc>
                  <a:spcPts val="2389"/>
                </a:lnSpc>
                <a:spcBef>
                  <a:spcPct val="0"/>
                </a:spcBef>
              </a:pPr>
              <a:r>
                <a:rPr lang="en-US" sz="2000">
                  <a:solidFill>
                    <a:srgbClr val="000000"/>
                  </a:solidFill>
                  <a:latin typeface="DM Sans"/>
                </a:rPr>
                <a:t>Intro Html/CSS/JS/TS</a:t>
              </a:r>
            </a:p>
          </p:txBody>
        </p:sp>
      </p:grpSp>
      <p:grpSp>
        <p:nvGrpSpPr>
          <p:cNvPr id="8" name="Group 8"/>
          <p:cNvGrpSpPr/>
          <p:nvPr/>
        </p:nvGrpSpPr>
        <p:grpSpPr>
          <a:xfrm>
            <a:off x="4876800" y="4102139"/>
            <a:ext cx="4367694" cy="467042"/>
            <a:chOff x="0" y="0"/>
            <a:chExt cx="8751079" cy="1167604"/>
          </a:xfrm>
        </p:grpSpPr>
        <p:grpSp>
          <p:nvGrpSpPr>
            <p:cNvPr id="9" name="Group 9"/>
            <p:cNvGrpSpPr/>
            <p:nvPr/>
          </p:nvGrpSpPr>
          <p:grpSpPr>
            <a:xfrm>
              <a:off x="0" y="0"/>
              <a:ext cx="8751079" cy="1167604"/>
              <a:chOff x="0" y="0"/>
              <a:chExt cx="14344420" cy="1913890"/>
            </a:xfrm>
          </p:grpSpPr>
          <p:sp>
            <p:nvSpPr>
              <p:cNvPr id="10" name="Freeform 10"/>
              <p:cNvSpPr/>
              <p:nvPr/>
            </p:nvSpPr>
            <p:spPr>
              <a:xfrm>
                <a:off x="0" y="0"/>
                <a:ext cx="14344421" cy="1913890"/>
              </a:xfrm>
              <a:custGeom>
                <a:avLst/>
                <a:gdLst/>
                <a:ahLst/>
                <a:cxnLst/>
                <a:rect l="l" t="t" r="r" b="b"/>
                <a:pathLst>
                  <a:path w="14344421" h="1913890">
                    <a:moveTo>
                      <a:pt x="14219960" y="1913890"/>
                    </a:moveTo>
                    <a:lnTo>
                      <a:pt x="124460" y="1913890"/>
                    </a:lnTo>
                    <a:cubicBezTo>
                      <a:pt x="55880" y="1913890"/>
                      <a:pt x="0" y="1858010"/>
                      <a:pt x="0" y="1789430"/>
                    </a:cubicBezTo>
                    <a:lnTo>
                      <a:pt x="0" y="124460"/>
                    </a:lnTo>
                    <a:cubicBezTo>
                      <a:pt x="0" y="55880"/>
                      <a:pt x="55880" y="0"/>
                      <a:pt x="124460" y="0"/>
                    </a:cubicBezTo>
                    <a:lnTo>
                      <a:pt x="14219960" y="0"/>
                    </a:lnTo>
                    <a:cubicBezTo>
                      <a:pt x="14288540" y="0"/>
                      <a:pt x="14344421" y="55880"/>
                      <a:pt x="14344421" y="124460"/>
                    </a:cubicBezTo>
                    <a:lnTo>
                      <a:pt x="14344421" y="1789430"/>
                    </a:lnTo>
                    <a:cubicBezTo>
                      <a:pt x="14344421" y="1858010"/>
                      <a:pt x="14288540" y="1913890"/>
                      <a:pt x="14219960" y="1913890"/>
                    </a:cubicBezTo>
                    <a:close/>
                  </a:path>
                </a:pathLst>
              </a:custGeom>
              <a:solidFill>
                <a:srgbClr val="E8E8E8"/>
              </a:solidFill>
            </p:spPr>
          </p:sp>
        </p:grpSp>
        <p:sp>
          <p:nvSpPr>
            <p:cNvPr id="11" name="TextBox 11"/>
            <p:cNvSpPr txBox="1"/>
            <p:nvPr/>
          </p:nvSpPr>
          <p:spPr>
            <a:xfrm>
              <a:off x="682275" y="207675"/>
              <a:ext cx="6968338" cy="769442"/>
            </a:xfrm>
            <a:prstGeom prst="rect">
              <a:avLst/>
            </a:prstGeom>
          </p:spPr>
          <p:txBody>
            <a:bodyPr lIns="0" tIns="0" rIns="0" bIns="0" rtlCol="0" anchor="t">
              <a:spAutoFit/>
            </a:bodyPr>
            <a:lstStyle/>
            <a:p>
              <a:pPr>
                <a:lnSpc>
                  <a:spcPts val="2389"/>
                </a:lnSpc>
                <a:spcBef>
                  <a:spcPct val="0"/>
                </a:spcBef>
              </a:pPr>
              <a:r>
                <a:rPr lang="en-US" sz="2000">
                  <a:solidFill>
                    <a:srgbClr val="000000"/>
                  </a:solidFill>
                  <a:latin typeface="DM Sans"/>
                </a:rPr>
                <a:t>Component/Event/State</a:t>
              </a:r>
            </a:p>
          </p:txBody>
        </p:sp>
      </p:grpSp>
      <p:grpSp>
        <p:nvGrpSpPr>
          <p:cNvPr id="12" name="Group 12"/>
          <p:cNvGrpSpPr/>
          <p:nvPr/>
        </p:nvGrpSpPr>
        <p:grpSpPr>
          <a:xfrm>
            <a:off x="4876800" y="3498869"/>
            <a:ext cx="4367694" cy="467042"/>
            <a:chOff x="0" y="0"/>
            <a:chExt cx="8751079" cy="1167604"/>
          </a:xfrm>
        </p:grpSpPr>
        <p:grpSp>
          <p:nvGrpSpPr>
            <p:cNvPr id="13" name="Group 13"/>
            <p:cNvGrpSpPr/>
            <p:nvPr/>
          </p:nvGrpSpPr>
          <p:grpSpPr>
            <a:xfrm>
              <a:off x="0" y="0"/>
              <a:ext cx="8751079" cy="1167604"/>
              <a:chOff x="0" y="0"/>
              <a:chExt cx="14344420" cy="1913890"/>
            </a:xfrm>
          </p:grpSpPr>
          <p:sp>
            <p:nvSpPr>
              <p:cNvPr id="14" name="Freeform 14"/>
              <p:cNvSpPr/>
              <p:nvPr/>
            </p:nvSpPr>
            <p:spPr>
              <a:xfrm>
                <a:off x="0" y="0"/>
                <a:ext cx="14344421" cy="1913890"/>
              </a:xfrm>
              <a:custGeom>
                <a:avLst/>
                <a:gdLst/>
                <a:ahLst/>
                <a:cxnLst/>
                <a:rect l="l" t="t" r="r" b="b"/>
                <a:pathLst>
                  <a:path w="14344421" h="1913890">
                    <a:moveTo>
                      <a:pt x="14219960" y="1913890"/>
                    </a:moveTo>
                    <a:lnTo>
                      <a:pt x="124460" y="1913890"/>
                    </a:lnTo>
                    <a:cubicBezTo>
                      <a:pt x="55880" y="1913890"/>
                      <a:pt x="0" y="1858010"/>
                      <a:pt x="0" y="1789430"/>
                    </a:cubicBezTo>
                    <a:lnTo>
                      <a:pt x="0" y="124460"/>
                    </a:lnTo>
                    <a:cubicBezTo>
                      <a:pt x="0" y="55880"/>
                      <a:pt x="55880" y="0"/>
                      <a:pt x="124460" y="0"/>
                    </a:cubicBezTo>
                    <a:lnTo>
                      <a:pt x="14219960" y="0"/>
                    </a:lnTo>
                    <a:cubicBezTo>
                      <a:pt x="14288540" y="0"/>
                      <a:pt x="14344421" y="55880"/>
                      <a:pt x="14344421" y="124460"/>
                    </a:cubicBezTo>
                    <a:lnTo>
                      <a:pt x="14344421" y="1789430"/>
                    </a:lnTo>
                    <a:cubicBezTo>
                      <a:pt x="14344421" y="1858010"/>
                      <a:pt x="14288540" y="1913890"/>
                      <a:pt x="14219960" y="1913890"/>
                    </a:cubicBezTo>
                    <a:close/>
                  </a:path>
                </a:pathLst>
              </a:custGeom>
              <a:solidFill>
                <a:srgbClr val="E8E8E8"/>
              </a:solidFill>
            </p:spPr>
          </p:sp>
        </p:grpSp>
        <p:sp>
          <p:nvSpPr>
            <p:cNvPr id="15" name="TextBox 15"/>
            <p:cNvSpPr txBox="1"/>
            <p:nvPr/>
          </p:nvSpPr>
          <p:spPr>
            <a:xfrm>
              <a:off x="682275" y="203720"/>
              <a:ext cx="8068804" cy="769442"/>
            </a:xfrm>
            <a:prstGeom prst="rect">
              <a:avLst/>
            </a:prstGeom>
          </p:spPr>
          <p:txBody>
            <a:bodyPr lIns="0" tIns="0" rIns="0" bIns="0" rtlCol="0" anchor="t">
              <a:spAutoFit/>
            </a:bodyPr>
            <a:lstStyle/>
            <a:p>
              <a:pPr>
                <a:lnSpc>
                  <a:spcPts val="2389"/>
                </a:lnSpc>
                <a:spcBef>
                  <a:spcPct val="0"/>
                </a:spcBef>
              </a:pPr>
              <a:r>
                <a:rPr lang="en-US" sz="2000">
                  <a:solidFill>
                    <a:srgbClr val="000000"/>
                  </a:solidFill>
                  <a:latin typeface="DM Sans"/>
                </a:rPr>
                <a:t>Basic React</a:t>
              </a:r>
            </a:p>
          </p:txBody>
        </p:sp>
      </p:grpSp>
      <p:grpSp>
        <p:nvGrpSpPr>
          <p:cNvPr id="16" name="Group 16"/>
          <p:cNvGrpSpPr/>
          <p:nvPr/>
        </p:nvGrpSpPr>
        <p:grpSpPr>
          <a:xfrm>
            <a:off x="4876800" y="4705408"/>
            <a:ext cx="4367694" cy="467042"/>
            <a:chOff x="0" y="0"/>
            <a:chExt cx="8751079" cy="1167604"/>
          </a:xfrm>
        </p:grpSpPr>
        <p:grpSp>
          <p:nvGrpSpPr>
            <p:cNvPr id="17" name="Group 17"/>
            <p:cNvGrpSpPr/>
            <p:nvPr/>
          </p:nvGrpSpPr>
          <p:grpSpPr>
            <a:xfrm>
              <a:off x="0" y="0"/>
              <a:ext cx="8751079" cy="1167604"/>
              <a:chOff x="0" y="0"/>
              <a:chExt cx="14344420" cy="1913890"/>
            </a:xfrm>
          </p:grpSpPr>
          <p:sp>
            <p:nvSpPr>
              <p:cNvPr id="18" name="Freeform 18"/>
              <p:cNvSpPr/>
              <p:nvPr/>
            </p:nvSpPr>
            <p:spPr>
              <a:xfrm>
                <a:off x="0" y="0"/>
                <a:ext cx="14344421" cy="1913890"/>
              </a:xfrm>
              <a:custGeom>
                <a:avLst/>
                <a:gdLst/>
                <a:ahLst/>
                <a:cxnLst/>
                <a:rect l="l" t="t" r="r" b="b"/>
                <a:pathLst>
                  <a:path w="14344421" h="1913890">
                    <a:moveTo>
                      <a:pt x="14219960" y="1913890"/>
                    </a:moveTo>
                    <a:lnTo>
                      <a:pt x="124460" y="1913890"/>
                    </a:lnTo>
                    <a:cubicBezTo>
                      <a:pt x="55880" y="1913890"/>
                      <a:pt x="0" y="1858010"/>
                      <a:pt x="0" y="1789430"/>
                    </a:cubicBezTo>
                    <a:lnTo>
                      <a:pt x="0" y="124460"/>
                    </a:lnTo>
                    <a:cubicBezTo>
                      <a:pt x="0" y="55880"/>
                      <a:pt x="55880" y="0"/>
                      <a:pt x="124460" y="0"/>
                    </a:cubicBezTo>
                    <a:lnTo>
                      <a:pt x="14219960" y="0"/>
                    </a:lnTo>
                    <a:cubicBezTo>
                      <a:pt x="14288540" y="0"/>
                      <a:pt x="14344421" y="55880"/>
                      <a:pt x="14344421" y="124460"/>
                    </a:cubicBezTo>
                    <a:lnTo>
                      <a:pt x="14344421" y="1789430"/>
                    </a:lnTo>
                    <a:cubicBezTo>
                      <a:pt x="14344421" y="1858010"/>
                      <a:pt x="14288540" y="1913890"/>
                      <a:pt x="14219960" y="1913890"/>
                    </a:cubicBezTo>
                    <a:close/>
                  </a:path>
                </a:pathLst>
              </a:custGeom>
              <a:solidFill>
                <a:srgbClr val="E8E8E8"/>
              </a:solidFill>
            </p:spPr>
          </p:sp>
        </p:grpSp>
        <p:sp>
          <p:nvSpPr>
            <p:cNvPr id="19" name="TextBox 19"/>
            <p:cNvSpPr txBox="1"/>
            <p:nvPr/>
          </p:nvSpPr>
          <p:spPr>
            <a:xfrm>
              <a:off x="669575" y="196665"/>
              <a:ext cx="7189054" cy="769442"/>
            </a:xfrm>
            <a:prstGeom prst="rect">
              <a:avLst/>
            </a:prstGeom>
          </p:spPr>
          <p:txBody>
            <a:bodyPr lIns="0" tIns="0" rIns="0" bIns="0" rtlCol="0" anchor="t">
              <a:spAutoFit/>
            </a:bodyPr>
            <a:lstStyle/>
            <a:p>
              <a:pPr>
                <a:lnSpc>
                  <a:spcPts val="2389"/>
                </a:lnSpc>
                <a:spcBef>
                  <a:spcPct val="0"/>
                </a:spcBef>
              </a:pPr>
              <a:r>
                <a:rPr lang="en-US" sz="2000">
                  <a:solidFill>
                    <a:srgbClr val="000000"/>
                  </a:solidFill>
                  <a:latin typeface="DM Sans"/>
                </a:rPr>
                <a:t>Create the GAME!</a:t>
              </a:r>
            </a:p>
          </p:txBody>
        </p:sp>
      </p:grpSp>
      <p:grpSp>
        <p:nvGrpSpPr>
          <p:cNvPr id="20" name="Group 20"/>
          <p:cNvGrpSpPr/>
          <p:nvPr/>
        </p:nvGrpSpPr>
        <p:grpSpPr>
          <a:xfrm>
            <a:off x="4571855" y="2895600"/>
            <a:ext cx="467042" cy="467042"/>
            <a:chOff x="0" y="0"/>
            <a:chExt cx="1913890" cy="1913890"/>
          </a:xfrm>
          <a:solidFill>
            <a:srgbClr val="FEC800"/>
          </a:solidFill>
        </p:grpSpPr>
        <p:sp>
          <p:nvSpPr>
            <p:cNvPr id="21" name="Freeform 21"/>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grpFill/>
          </p:spPr>
        </p:sp>
      </p:grpSp>
      <p:sp>
        <p:nvSpPr>
          <p:cNvPr id="22" name="TextBox 22"/>
          <p:cNvSpPr txBox="1"/>
          <p:nvPr/>
        </p:nvSpPr>
        <p:spPr>
          <a:xfrm>
            <a:off x="4697445" y="3006127"/>
            <a:ext cx="231102" cy="272319"/>
          </a:xfrm>
          <a:prstGeom prst="rect">
            <a:avLst/>
          </a:prstGeom>
        </p:spPr>
        <p:txBody>
          <a:bodyPr lIns="0" tIns="0" rIns="0" bIns="0" rtlCol="0" anchor="t">
            <a:spAutoFit/>
          </a:bodyPr>
          <a:lstStyle/>
          <a:p>
            <a:pPr algn="ctr">
              <a:lnSpc>
                <a:spcPts val="2112"/>
              </a:lnSpc>
            </a:pPr>
            <a:r>
              <a:rPr lang="en-US" sz="1920">
                <a:solidFill>
                  <a:srgbClr val="FFFFFF"/>
                </a:solidFill>
                <a:latin typeface="DM Sans Bold"/>
              </a:rPr>
              <a:t>1</a:t>
            </a:r>
          </a:p>
        </p:txBody>
      </p:sp>
      <p:grpSp>
        <p:nvGrpSpPr>
          <p:cNvPr id="23" name="Group 23"/>
          <p:cNvGrpSpPr/>
          <p:nvPr/>
        </p:nvGrpSpPr>
        <p:grpSpPr>
          <a:xfrm>
            <a:off x="4571855" y="4102139"/>
            <a:ext cx="467042" cy="467042"/>
            <a:chOff x="0" y="0"/>
            <a:chExt cx="1913890" cy="1913890"/>
          </a:xfrm>
          <a:solidFill>
            <a:srgbClr val="FEC800"/>
          </a:solidFill>
        </p:grpSpPr>
        <p:sp>
          <p:nvSpPr>
            <p:cNvPr id="24" name="Freeform 24"/>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grpFill/>
          </p:spPr>
        </p:sp>
      </p:grpSp>
      <p:sp>
        <p:nvSpPr>
          <p:cNvPr id="25" name="TextBox 25"/>
          <p:cNvSpPr txBox="1"/>
          <p:nvPr/>
        </p:nvSpPr>
        <p:spPr>
          <a:xfrm>
            <a:off x="4692365" y="4232199"/>
            <a:ext cx="231102" cy="272319"/>
          </a:xfrm>
          <a:prstGeom prst="rect">
            <a:avLst/>
          </a:prstGeom>
        </p:spPr>
        <p:txBody>
          <a:bodyPr lIns="0" tIns="0" rIns="0" bIns="0" rtlCol="0" anchor="t">
            <a:spAutoFit/>
          </a:bodyPr>
          <a:lstStyle/>
          <a:p>
            <a:pPr algn="ctr">
              <a:lnSpc>
                <a:spcPts val="2112"/>
              </a:lnSpc>
            </a:pPr>
            <a:r>
              <a:rPr lang="en-US" sz="1920">
                <a:solidFill>
                  <a:srgbClr val="FFFFFF"/>
                </a:solidFill>
                <a:latin typeface="DM Sans Bold"/>
              </a:rPr>
              <a:t>3</a:t>
            </a:r>
          </a:p>
        </p:txBody>
      </p:sp>
      <p:grpSp>
        <p:nvGrpSpPr>
          <p:cNvPr id="26" name="Group 26"/>
          <p:cNvGrpSpPr/>
          <p:nvPr/>
        </p:nvGrpSpPr>
        <p:grpSpPr>
          <a:xfrm>
            <a:off x="4571855" y="3498869"/>
            <a:ext cx="467042" cy="467042"/>
            <a:chOff x="0" y="0"/>
            <a:chExt cx="1913890" cy="1913890"/>
          </a:xfrm>
          <a:solidFill>
            <a:srgbClr val="FEC800"/>
          </a:solidFill>
        </p:grpSpPr>
        <p:sp>
          <p:nvSpPr>
            <p:cNvPr id="27" name="Freeform 27"/>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grpFill/>
          </p:spPr>
        </p:sp>
      </p:grpSp>
      <p:sp>
        <p:nvSpPr>
          <p:cNvPr id="28" name="TextBox 28"/>
          <p:cNvSpPr txBox="1"/>
          <p:nvPr/>
        </p:nvSpPr>
        <p:spPr>
          <a:xfrm>
            <a:off x="4692365" y="3617017"/>
            <a:ext cx="231102" cy="272319"/>
          </a:xfrm>
          <a:prstGeom prst="rect">
            <a:avLst/>
          </a:prstGeom>
        </p:spPr>
        <p:txBody>
          <a:bodyPr lIns="0" tIns="0" rIns="0" bIns="0" rtlCol="0" anchor="t">
            <a:spAutoFit/>
          </a:bodyPr>
          <a:lstStyle/>
          <a:p>
            <a:pPr algn="ctr">
              <a:lnSpc>
                <a:spcPts val="2112"/>
              </a:lnSpc>
            </a:pPr>
            <a:r>
              <a:rPr lang="en-US" sz="1920">
                <a:solidFill>
                  <a:srgbClr val="FFFFFF"/>
                </a:solidFill>
                <a:latin typeface="DM Sans Bold"/>
              </a:rPr>
              <a:t>2</a:t>
            </a:r>
          </a:p>
        </p:txBody>
      </p:sp>
      <p:grpSp>
        <p:nvGrpSpPr>
          <p:cNvPr id="29" name="Group 29"/>
          <p:cNvGrpSpPr/>
          <p:nvPr/>
        </p:nvGrpSpPr>
        <p:grpSpPr>
          <a:xfrm>
            <a:off x="4571855" y="4705408"/>
            <a:ext cx="467042" cy="467042"/>
            <a:chOff x="0" y="0"/>
            <a:chExt cx="1913890" cy="1913890"/>
          </a:xfrm>
          <a:solidFill>
            <a:srgbClr val="FEC800"/>
          </a:solidFill>
        </p:grpSpPr>
        <p:sp>
          <p:nvSpPr>
            <p:cNvPr id="30" name="Freeform 30"/>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grpFill/>
          </p:spPr>
        </p:sp>
      </p:grpSp>
      <p:sp>
        <p:nvSpPr>
          <p:cNvPr id="31" name="TextBox 31"/>
          <p:cNvSpPr txBox="1"/>
          <p:nvPr/>
        </p:nvSpPr>
        <p:spPr>
          <a:xfrm>
            <a:off x="4687285" y="4831063"/>
            <a:ext cx="231102" cy="272319"/>
          </a:xfrm>
          <a:prstGeom prst="rect">
            <a:avLst/>
          </a:prstGeom>
        </p:spPr>
        <p:txBody>
          <a:bodyPr lIns="0" tIns="0" rIns="0" bIns="0" rtlCol="0" anchor="t">
            <a:spAutoFit/>
          </a:bodyPr>
          <a:lstStyle/>
          <a:p>
            <a:pPr algn="ctr">
              <a:lnSpc>
                <a:spcPts val="2112"/>
              </a:lnSpc>
            </a:pPr>
            <a:r>
              <a:rPr lang="en-US" sz="1920">
                <a:solidFill>
                  <a:srgbClr val="FFFFFF"/>
                </a:solidFill>
                <a:latin typeface="DM Sans Bold"/>
              </a:rPr>
              <a:t>4</a:t>
            </a:r>
          </a:p>
        </p:txBody>
      </p:sp>
      <p:grpSp>
        <p:nvGrpSpPr>
          <p:cNvPr id="32" name="Group 32"/>
          <p:cNvGrpSpPr/>
          <p:nvPr/>
        </p:nvGrpSpPr>
        <p:grpSpPr>
          <a:xfrm>
            <a:off x="1246381" y="1576864"/>
            <a:ext cx="3195313" cy="1841662"/>
            <a:chOff x="0" y="0"/>
            <a:chExt cx="7988281" cy="4604155"/>
          </a:xfrm>
        </p:grpSpPr>
        <p:pic>
          <p:nvPicPr>
            <p:cNvPr id="33" name="Picture 3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7988281" cy="4604155"/>
            </a:xfrm>
            <a:prstGeom prst="rect">
              <a:avLst/>
            </a:prstGeom>
          </p:spPr>
        </p:pic>
        <p:sp>
          <p:nvSpPr>
            <p:cNvPr id="34" name="TextBox 34"/>
            <p:cNvSpPr txBox="1"/>
            <p:nvPr/>
          </p:nvSpPr>
          <p:spPr>
            <a:xfrm>
              <a:off x="1678177" y="490185"/>
              <a:ext cx="4631929" cy="2483693"/>
            </a:xfrm>
            <a:prstGeom prst="rect">
              <a:avLst/>
            </a:prstGeom>
          </p:spPr>
          <p:txBody>
            <a:bodyPr lIns="0" tIns="0" rIns="0" bIns="0" rtlCol="0" anchor="t">
              <a:spAutoFit/>
            </a:bodyPr>
            <a:lstStyle/>
            <a:p>
              <a:pPr>
                <a:lnSpc>
                  <a:spcPts val="3840"/>
                </a:lnSpc>
              </a:pPr>
              <a:r>
                <a:rPr lang="en-US" sz="3840">
                  <a:solidFill>
                    <a:srgbClr val="FFFFFF"/>
                  </a:solidFill>
                  <a:latin typeface="DM Sans"/>
                </a:rPr>
                <a:t>Today's </a:t>
              </a:r>
            </a:p>
            <a:p>
              <a:pPr>
                <a:lnSpc>
                  <a:spcPts val="3840"/>
                </a:lnSpc>
              </a:pPr>
              <a:r>
                <a:rPr lang="en-US" sz="3840">
                  <a:solidFill>
                    <a:srgbClr val="FFFFFF"/>
                  </a:solidFill>
                  <a:latin typeface="DM Sans"/>
                </a:rPr>
                <a:t>Agenda</a:t>
              </a:r>
            </a:p>
          </p:txBody>
        </p:sp>
      </p:grpSp>
      <p:pic>
        <p:nvPicPr>
          <p:cNvPr id="35" name="Picture 3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04161" y="2106310"/>
            <a:ext cx="1829636" cy="4884951"/>
          </a:xfrm>
          <a:prstGeom prst="rect">
            <a:avLst/>
          </a:prstGeom>
        </p:spPr>
      </p:pic>
      <p:pic>
        <p:nvPicPr>
          <p:cNvPr id="37" name="Picture 17">
            <a:extLst>
              <a:ext uri="{FF2B5EF4-FFF2-40B4-BE49-F238E27FC236}">
                <a16:creationId xmlns:a16="http://schemas.microsoft.com/office/drawing/2014/main" id="{D0A866A0-CD36-1E75-164E-9D3E91361EE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467600" y="4968767"/>
            <a:ext cx="476165" cy="46317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extBox 2"/>
          <p:cNvSpPr txBox="1"/>
          <p:nvPr/>
        </p:nvSpPr>
        <p:spPr>
          <a:xfrm>
            <a:off x="548640" y="995561"/>
            <a:ext cx="8656320" cy="769005"/>
          </a:xfrm>
          <a:prstGeom prst="rect">
            <a:avLst/>
          </a:prstGeom>
        </p:spPr>
        <p:txBody>
          <a:bodyPr lIns="0" tIns="0" rIns="0" bIns="0" rtlCol="0" anchor="t">
            <a:spAutoFit/>
          </a:bodyPr>
          <a:lstStyle/>
          <a:p>
            <a:pPr algn="ctr">
              <a:lnSpc>
                <a:spcPts val="6000"/>
              </a:lnSpc>
            </a:pPr>
            <a:r>
              <a:rPr lang="en-US" sz="5000">
                <a:solidFill>
                  <a:srgbClr val="242725"/>
                </a:solidFill>
                <a:latin typeface="Inter Bold"/>
                <a:ea typeface="Inter Bold"/>
              </a:rPr>
              <a:t>String Type</a:t>
            </a:r>
          </a:p>
        </p:txBody>
      </p:sp>
      <p:sp>
        <p:nvSpPr>
          <p:cNvPr id="16" name="AutoShape 16"/>
          <p:cNvSpPr/>
          <p:nvPr/>
        </p:nvSpPr>
        <p:spPr>
          <a:xfrm>
            <a:off x="-236307" y="6885076"/>
            <a:ext cx="10061826" cy="430124"/>
          </a:xfrm>
          <a:prstGeom prst="rect">
            <a:avLst/>
          </a:prstGeom>
          <a:solidFill>
            <a:srgbClr val="FEC800"/>
          </a:solidFill>
        </p:spPr>
      </p:sp>
      <p:sp>
        <p:nvSpPr>
          <p:cNvPr id="17" name="กล่องข้อความ 16">
            <a:extLst>
              <a:ext uri="{FF2B5EF4-FFF2-40B4-BE49-F238E27FC236}">
                <a16:creationId xmlns:a16="http://schemas.microsoft.com/office/drawing/2014/main" id="{0995F83A-36FD-9659-6BAE-6A87DC57591F}"/>
              </a:ext>
            </a:extLst>
          </p:cNvPr>
          <p:cNvSpPr txBox="1"/>
          <p:nvPr/>
        </p:nvSpPr>
        <p:spPr>
          <a:xfrm>
            <a:off x="785313" y="2080698"/>
            <a:ext cx="7374410" cy="53347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800100" lvl="1" indent="-342900">
              <a:spcBef>
                <a:spcPts val="2000"/>
              </a:spcBef>
              <a:buFont typeface="Arial"/>
              <a:buChar char="•"/>
            </a:pPr>
            <a:r>
              <a:rPr lang="th-TH" sz="2800">
                <a:latin typeface="Inter Bold" panose="020B0604020202020204" charset="0"/>
                <a:ea typeface="Inter Bold" panose="020B0604020202020204" charset="0"/>
                <a:cs typeface="Cordia New"/>
              </a:rPr>
              <a:t>Immutable (read only)</a:t>
            </a:r>
          </a:p>
          <a:p>
            <a:pPr marL="800100" lvl="1" indent="-342900">
              <a:spcBef>
                <a:spcPts val="2000"/>
              </a:spcBef>
              <a:buFont typeface="Arial"/>
              <a:buChar char="•"/>
            </a:pPr>
            <a:r>
              <a:rPr lang="th-TH" sz="2800">
                <a:latin typeface="Inter Bold" panose="020B0604020202020204" charset="0"/>
                <a:ea typeface="Inter Bold" panose="020B0604020202020204" charset="0"/>
                <a:cs typeface="Cordia New"/>
              </a:rPr>
              <a:t>Common function</a:t>
            </a:r>
          </a:p>
          <a:p>
            <a:pPr marL="1371600" lvl="2" indent="-457200">
              <a:spcBef>
                <a:spcPts val="2000"/>
              </a:spcBef>
              <a:buFont typeface="Wingdings" panose="05000000000000000000" pitchFamily="2" charset="2"/>
              <a:buChar char="Ø"/>
            </a:pPr>
            <a:r>
              <a:rPr lang="th-TH" sz="2800">
                <a:latin typeface="Inter" panose="020B0604020202020204" charset="0"/>
                <a:ea typeface="Inter" panose="020B0604020202020204" charset="0"/>
                <a:cs typeface="Cordia New"/>
              </a:rPr>
              <a:t>indexOf()</a:t>
            </a:r>
          </a:p>
          <a:p>
            <a:pPr marL="1371600" lvl="2" indent="-457200">
              <a:spcBef>
                <a:spcPts val="2000"/>
              </a:spcBef>
              <a:buFont typeface="Wingdings" panose="05000000000000000000" pitchFamily="2" charset="2"/>
              <a:buChar char="Ø"/>
            </a:pPr>
            <a:r>
              <a:rPr lang="th-TH" sz="2800">
                <a:latin typeface="Inter" panose="020B0604020202020204" charset="0"/>
                <a:ea typeface="Inter" panose="020B0604020202020204" charset="0"/>
                <a:cs typeface="Cordia New"/>
              </a:rPr>
              <a:t>subString()</a:t>
            </a:r>
          </a:p>
          <a:p>
            <a:pPr marL="1371600" lvl="2" indent="-457200">
              <a:spcBef>
                <a:spcPts val="2000"/>
              </a:spcBef>
              <a:buFont typeface="Wingdings" panose="05000000000000000000" pitchFamily="2" charset="2"/>
              <a:buChar char="Ø"/>
            </a:pPr>
            <a:r>
              <a:rPr lang="th-TH" sz="2800">
                <a:latin typeface="Inter" panose="020B0604020202020204" charset="0"/>
                <a:ea typeface="Inter" panose="020B0604020202020204" charset="0"/>
                <a:cs typeface="Cordia New"/>
              </a:rPr>
              <a:t>toLowerCase(), toUpperCase()</a:t>
            </a:r>
          </a:p>
          <a:p>
            <a:pPr marL="1371600" lvl="2" indent="-457200">
              <a:spcBef>
                <a:spcPts val="2000"/>
              </a:spcBef>
              <a:buFont typeface="Wingdings" panose="05000000000000000000" pitchFamily="2" charset="2"/>
              <a:buChar char="Ø"/>
            </a:pPr>
            <a:r>
              <a:rPr lang="th-TH" sz="2800">
                <a:latin typeface="Inter" panose="020B0604020202020204" charset="0"/>
                <a:ea typeface="Inter" panose="020B0604020202020204" charset="0"/>
                <a:cs typeface="Cordia New"/>
              </a:rPr>
              <a:t>trim()</a:t>
            </a:r>
          </a:p>
          <a:p>
            <a:pPr marL="800100" lvl="1" indent="-342900">
              <a:spcBef>
                <a:spcPts val="2000"/>
              </a:spcBef>
              <a:buFont typeface="Arial"/>
              <a:buChar char="•"/>
            </a:pPr>
            <a:r>
              <a:rPr lang="th-TH" sz="2800">
                <a:latin typeface="Inter Bold" panose="020B0604020202020204" charset="0"/>
                <a:ea typeface="Inter Bold" panose="020B0604020202020204" charset="0"/>
                <a:cs typeface="Cordia New"/>
              </a:rPr>
              <a:t>String interpolation</a:t>
            </a:r>
          </a:p>
          <a:p>
            <a:pPr marL="800100" lvl="1" indent="-342900">
              <a:spcBef>
                <a:spcPts val="2000"/>
              </a:spcBef>
              <a:buFont typeface="Arial"/>
              <a:buChar char="•"/>
            </a:pPr>
            <a:endParaRPr lang="th-TH" sz="2800">
              <a:latin typeface="Inter Bold" panose="020B0604020202020204" charset="0"/>
              <a:ea typeface="Inter Bold" panose="020B0604020202020204" charset="0"/>
              <a:cs typeface="Cordia New"/>
            </a:endParaRPr>
          </a:p>
        </p:txBody>
      </p:sp>
      <p:sp>
        <p:nvSpPr>
          <p:cNvPr id="18" name="กล่องข้อความ 17">
            <a:extLst>
              <a:ext uri="{FF2B5EF4-FFF2-40B4-BE49-F238E27FC236}">
                <a16:creationId xmlns:a16="http://schemas.microsoft.com/office/drawing/2014/main" id="{C062E16C-4D84-E7B0-4763-B669ED61769B}"/>
              </a:ext>
            </a:extLst>
          </p:cNvPr>
          <p:cNvSpPr txBox="1"/>
          <p:nvPr/>
        </p:nvSpPr>
        <p:spPr>
          <a:xfrm>
            <a:off x="431321" y="4174741"/>
            <a:ext cx="8540279"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th-TH" sz="4000" b="1">
              <a:ea typeface="+mn-lt"/>
              <a:cs typeface="+mn-lt"/>
            </a:endParaRPr>
          </a:p>
          <a:p>
            <a:pPr algn="ctr"/>
            <a:endParaRPr lang="th-TH">
              <a:cs typeface="Cordia New"/>
            </a:endParaRPr>
          </a:p>
        </p:txBody>
      </p:sp>
      <p:grpSp>
        <p:nvGrpSpPr>
          <p:cNvPr id="3" name="Group 8">
            <a:extLst>
              <a:ext uri="{FF2B5EF4-FFF2-40B4-BE49-F238E27FC236}">
                <a16:creationId xmlns:a16="http://schemas.microsoft.com/office/drawing/2014/main" id="{5001ACC8-5E2E-C143-6FBA-A1C456904DD6}"/>
              </a:ext>
            </a:extLst>
          </p:cNvPr>
          <p:cNvGrpSpPr/>
          <p:nvPr/>
        </p:nvGrpSpPr>
        <p:grpSpPr>
          <a:xfrm>
            <a:off x="-926176" y="4343416"/>
            <a:ext cx="4563322" cy="4163718"/>
            <a:chOff x="14168" y="0"/>
            <a:chExt cx="6321665" cy="6350000"/>
          </a:xfrm>
        </p:grpSpPr>
        <p:sp>
          <p:nvSpPr>
            <p:cNvPr id="4" name="Freeform 9">
              <a:extLst>
                <a:ext uri="{FF2B5EF4-FFF2-40B4-BE49-F238E27FC236}">
                  <a16:creationId xmlns:a16="http://schemas.microsoft.com/office/drawing/2014/main" id="{40AC7B19-9DB2-2F40-D8FA-3268E77F5B89}"/>
                </a:ext>
              </a:extLst>
            </p:cNvPr>
            <p:cNvSpPr/>
            <p:nvPr/>
          </p:nvSpPr>
          <p:spPr>
            <a:xfrm>
              <a:off x="14168"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txBody>
            <a:bodyPr/>
            <a:lstStyle/>
            <a:p>
              <a:endParaRPr lang="en-US"/>
            </a:p>
          </p:txBody>
        </p:sp>
      </p:grpSp>
      <p:grpSp>
        <p:nvGrpSpPr>
          <p:cNvPr id="5" name="Group 2">
            <a:extLst>
              <a:ext uri="{FF2B5EF4-FFF2-40B4-BE49-F238E27FC236}">
                <a16:creationId xmlns:a16="http://schemas.microsoft.com/office/drawing/2014/main" id="{24A6E631-0545-7E6F-C946-933C65034C4C}"/>
              </a:ext>
            </a:extLst>
          </p:cNvPr>
          <p:cNvGrpSpPr/>
          <p:nvPr/>
        </p:nvGrpSpPr>
        <p:grpSpPr>
          <a:xfrm>
            <a:off x="6163818" y="-1608501"/>
            <a:ext cx="2858262" cy="2858262"/>
            <a:chOff x="0" y="0"/>
            <a:chExt cx="6350000" cy="6350000"/>
          </a:xfrm>
          <a:solidFill>
            <a:srgbClr val="FEC800"/>
          </a:solidFill>
        </p:grpSpPr>
        <p:sp>
          <p:nvSpPr>
            <p:cNvPr id="6" name="Freeform 3">
              <a:extLst>
                <a:ext uri="{FF2B5EF4-FFF2-40B4-BE49-F238E27FC236}">
                  <a16:creationId xmlns:a16="http://schemas.microsoft.com/office/drawing/2014/main" id="{928CBB44-5C59-9C5E-A700-532F05782E10}"/>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7" name="Group 3">
            <a:extLst>
              <a:ext uri="{FF2B5EF4-FFF2-40B4-BE49-F238E27FC236}">
                <a16:creationId xmlns:a16="http://schemas.microsoft.com/office/drawing/2014/main" id="{A2042AB3-EF8B-1B50-53D3-95AE5369688F}"/>
              </a:ext>
            </a:extLst>
          </p:cNvPr>
          <p:cNvGrpSpPr/>
          <p:nvPr/>
        </p:nvGrpSpPr>
        <p:grpSpPr>
          <a:xfrm>
            <a:off x="7468705" y="-1325518"/>
            <a:ext cx="3315390" cy="3315390"/>
            <a:chOff x="0" y="0"/>
            <a:chExt cx="6350000" cy="6350000"/>
          </a:xfrm>
        </p:grpSpPr>
        <p:sp>
          <p:nvSpPr>
            <p:cNvPr id="8" name="Freeform 4">
              <a:extLst>
                <a:ext uri="{FF2B5EF4-FFF2-40B4-BE49-F238E27FC236}">
                  <a16:creationId xmlns:a16="http://schemas.microsoft.com/office/drawing/2014/main" id="{C4F0FE0B-48AC-F010-E56A-CA5F058708F4}"/>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9" name="Group 5">
            <a:extLst>
              <a:ext uri="{FF2B5EF4-FFF2-40B4-BE49-F238E27FC236}">
                <a16:creationId xmlns:a16="http://schemas.microsoft.com/office/drawing/2014/main" id="{CCDB4DFF-4346-291C-C909-1FED18E9B8D7}"/>
              </a:ext>
            </a:extLst>
          </p:cNvPr>
          <p:cNvGrpSpPr/>
          <p:nvPr/>
        </p:nvGrpSpPr>
        <p:grpSpPr>
          <a:xfrm>
            <a:off x="7357675" y="993511"/>
            <a:ext cx="1666117" cy="1624093"/>
            <a:chOff x="0" y="0"/>
            <a:chExt cx="4589780" cy="4578350"/>
          </a:xfrm>
          <a:solidFill>
            <a:srgbClr val="FEC800"/>
          </a:solidFill>
        </p:grpSpPr>
        <p:sp>
          <p:nvSpPr>
            <p:cNvPr id="15" name="Freeform 6">
              <a:extLst>
                <a:ext uri="{FF2B5EF4-FFF2-40B4-BE49-F238E27FC236}">
                  <a16:creationId xmlns:a16="http://schemas.microsoft.com/office/drawing/2014/main" id="{87D17665-9B6D-5F9E-DED1-0379043BCEEE}"/>
                </a:ext>
              </a:extLst>
            </p:cNvPr>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19" name="Freeform 7">
              <a:extLst>
                <a:ext uri="{FF2B5EF4-FFF2-40B4-BE49-F238E27FC236}">
                  <a16:creationId xmlns:a16="http://schemas.microsoft.com/office/drawing/2014/main" id="{2C420E75-664F-DC2D-3208-67EB51FAA869}"/>
                </a:ext>
              </a:extLst>
            </p:cNvPr>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spTree>
    <p:extLst>
      <p:ext uri="{BB962C8B-B14F-4D97-AF65-F5344CB8AC3E}">
        <p14:creationId xmlns:p14="http://schemas.microsoft.com/office/powerpoint/2010/main" val="13946056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extBox 2"/>
          <p:cNvSpPr txBox="1"/>
          <p:nvPr/>
        </p:nvSpPr>
        <p:spPr>
          <a:xfrm>
            <a:off x="548640" y="995561"/>
            <a:ext cx="8656320" cy="1538883"/>
          </a:xfrm>
          <a:prstGeom prst="rect">
            <a:avLst/>
          </a:prstGeom>
        </p:spPr>
        <p:txBody>
          <a:bodyPr lIns="0" tIns="0" rIns="0" bIns="0" rtlCol="0" anchor="t">
            <a:spAutoFit/>
          </a:bodyPr>
          <a:lstStyle/>
          <a:p>
            <a:pPr algn="ctr">
              <a:lnSpc>
                <a:spcPts val="6000"/>
              </a:lnSpc>
            </a:pPr>
            <a:r>
              <a:rPr lang="en-US" sz="5000">
                <a:solidFill>
                  <a:srgbClr val="242725"/>
                </a:solidFill>
                <a:latin typeface="Inter Bold"/>
                <a:ea typeface="Inter Bold"/>
              </a:rPr>
              <a:t>Code Comment</a:t>
            </a:r>
          </a:p>
          <a:p>
            <a:pPr algn="ctr">
              <a:lnSpc>
                <a:spcPts val="6000"/>
              </a:lnSpc>
            </a:pPr>
            <a:endParaRPr lang="en-US" sz="5000">
              <a:solidFill>
                <a:srgbClr val="242725"/>
              </a:solidFill>
              <a:latin typeface="Inter Bold"/>
              <a:ea typeface="Inter Bold"/>
            </a:endParaRPr>
          </a:p>
        </p:txBody>
      </p:sp>
      <p:sp>
        <p:nvSpPr>
          <p:cNvPr id="16" name="AutoShape 16"/>
          <p:cNvSpPr/>
          <p:nvPr/>
        </p:nvSpPr>
        <p:spPr>
          <a:xfrm>
            <a:off x="-236307" y="6885076"/>
            <a:ext cx="10061826" cy="430124"/>
          </a:xfrm>
          <a:prstGeom prst="rect">
            <a:avLst/>
          </a:prstGeom>
          <a:solidFill>
            <a:srgbClr val="FEC800"/>
          </a:solidFill>
        </p:spPr>
      </p:sp>
      <p:sp>
        <p:nvSpPr>
          <p:cNvPr id="17" name="กล่องข้อความ 16">
            <a:extLst>
              <a:ext uri="{FF2B5EF4-FFF2-40B4-BE49-F238E27FC236}">
                <a16:creationId xmlns:a16="http://schemas.microsoft.com/office/drawing/2014/main" id="{0995F83A-36FD-9659-6BAE-6A87DC57591F}"/>
              </a:ext>
            </a:extLst>
          </p:cNvPr>
          <p:cNvSpPr txBox="1"/>
          <p:nvPr/>
        </p:nvSpPr>
        <p:spPr>
          <a:xfrm>
            <a:off x="1885561" y="2427159"/>
            <a:ext cx="7374410" cy="20261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800100" lvl="1" indent="-342900">
              <a:spcBef>
                <a:spcPts val="2500"/>
              </a:spcBef>
              <a:buFont typeface="Arial"/>
              <a:buChar char="•"/>
            </a:pPr>
            <a:r>
              <a:rPr lang="th-TH" sz="2800">
                <a:latin typeface="Inter" panose="020B0604020202020204" charset="0"/>
                <a:ea typeface="Inter" panose="020B0604020202020204" charset="0"/>
                <a:cs typeface="Cordia New"/>
              </a:rPr>
              <a:t>// for one line comment</a:t>
            </a:r>
          </a:p>
          <a:p>
            <a:pPr marL="800100" lvl="1" indent="-342900">
              <a:spcBef>
                <a:spcPts val="2500"/>
              </a:spcBef>
              <a:buFont typeface="Arial"/>
              <a:buChar char="•"/>
            </a:pPr>
            <a:r>
              <a:rPr lang="th-TH" sz="2800">
                <a:latin typeface="Inter" panose="020B0604020202020204" charset="0"/>
                <a:ea typeface="Inter" panose="020B0604020202020204" charset="0"/>
                <a:cs typeface="Cordia New"/>
              </a:rPr>
              <a:t>/* */ for multi line comment</a:t>
            </a:r>
          </a:p>
          <a:p>
            <a:pPr marL="800100" lvl="1" indent="-342900">
              <a:spcBef>
                <a:spcPts val="2500"/>
              </a:spcBef>
              <a:buFont typeface="Arial"/>
              <a:buChar char="•"/>
            </a:pPr>
            <a:r>
              <a:rPr lang="th-TH" sz="2800">
                <a:latin typeface="Inter" panose="020B0604020202020204" charset="0"/>
                <a:ea typeface="Inter" panose="020B0604020202020204" charset="0"/>
                <a:cs typeface="Cordia New"/>
              </a:rPr>
              <a:t>In VSCode, use Ctrl + '/' as shortcut</a:t>
            </a:r>
          </a:p>
        </p:txBody>
      </p:sp>
      <p:sp>
        <p:nvSpPr>
          <p:cNvPr id="18" name="กล่องข้อความ 17">
            <a:extLst>
              <a:ext uri="{FF2B5EF4-FFF2-40B4-BE49-F238E27FC236}">
                <a16:creationId xmlns:a16="http://schemas.microsoft.com/office/drawing/2014/main" id="{C062E16C-4D84-E7B0-4763-B669ED61769B}"/>
              </a:ext>
            </a:extLst>
          </p:cNvPr>
          <p:cNvSpPr txBox="1"/>
          <p:nvPr/>
        </p:nvSpPr>
        <p:spPr>
          <a:xfrm>
            <a:off x="431321" y="4174741"/>
            <a:ext cx="8540279"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th-TH" sz="4000" b="1">
              <a:ea typeface="+mn-lt"/>
              <a:cs typeface="+mn-lt"/>
            </a:endParaRPr>
          </a:p>
          <a:p>
            <a:pPr algn="ctr"/>
            <a:endParaRPr lang="th-TH">
              <a:cs typeface="Cordia New"/>
            </a:endParaRPr>
          </a:p>
        </p:txBody>
      </p:sp>
      <p:grpSp>
        <p:nvGrpSpPr>
          <p:cNvPr id="3" name="Group 2">
            <a:extLst>
              <a:ext uri="{FF2B5EF4-FFF2-40B4-BE49-F238E27FC236}">
                <a16:creationId xmlns:a16="http://schemas.microsoft.com/office/drawing/2014/main" id="{F7720C96-1D0A-FEC0-CA30-DABAF52C90F2}"/>
              </a:ext>
            </a:extLst>
          </p:cNvPr>
          <p:cNvGrpSpPr/>
          <p:nvPr/>
        </p:nvGrpSpPr>
        <p:grpSpPr>
          <a:xfrm>
            <a:off x="6163818" y="-1608501"/>
            <a:ext cx="2858262" cy="2858262"/>
            <a:chOff x="0" y="0"/>
            <a:chExt cx="6350000" cy="6350000"/>
          </a:xfrm>
          <a:solidFill>
            <a:srgbClr val="FEC800"/>
          </a:solidFill>
        </p:grpSpPr>
        <p:sp>
          <p:nvSpPr>
            <p:cNvPr id="4" name="Freeform 3">
              <a:extLst>
                <a:ext uri="{FF2B5EF4-FFF2-40B4-BE49-F238E27FC236}">
                  <a16:creationId xmlns:a16="http://schemas.microsoft.com/office/drawing/2014/main" id="{E59E3657-C02C-FD1A-70B5-1D807E47FA5C}"/>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5" name="Group 3">
            <a:extLst>
              <a:ext uri="{FF2B5EF4-FFF2-40B4-BE49-F238E27FC236}">
                <a16:creationId xmlns:a16="http://schemas.microsoft.com/office/drawing/2014/main" id="{EF8A2338-3914-2E77-94CF-CAA7B2A98098}"/>
              </a:ext>
            </a:extLst>
          </p:cNvPr>
          <p:cNvGrpSpPr/>
          <p:nvPr/>
        </p:nvGrpSpPr>
        <p:grpSpPr>
          <a:xfrm>
            <a:off x="7468705" y="-1325518"/>
            <a:ext cx="3315390" cy="3315390"/>
            <a:chOff x="0" y="0"/>
            <a:chExt cx="6350000" cy="6350000"/>
          </a:xfrm>
        </p:grpSpPr>
        <p:sp>
          <p:nvSpPr>
            <p:cNvPr id="6" name="Freeform 4">
              <a:extLst>
                <a:ext uri="{FF2B5EF4-FFF2-40B4-BE49-F238E27FC236}">
                  <a16:creationId xmlns:a16="http://schemas.microsoft.com/office/drawing/2014/main" id="{2D812284-3821-A550-10E5-C9003E32773F}"/>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7" name="Group 5">
            <a:extLst>
              <a:ext uri="{FF2B5EF4-FFF2-40B4-BE49-F238E27FC236}">
                <a16:creationId xmlns:a16="http://schemas.microsoft.com/office/drawing/2014/main" id="{0CA6C7C2-75F3-8255-750D-2365BFAF0C92}"/>
              </a:ext>
            </a:extLst>
          </p:cNvPr>
          <p:cNvGrpSpPr/>
          <p:nvPr/>
        </p:nvGrpSpPr>
        <p:grpSpPr>
          <a:xfrm>
            <a:off x="7205275" y="841111"/>
            <a:ext cx="1666117" cy="1624093"/>
            <a:chOff x="0" y="0"/>
            <a:chExt cx="4589780" cy="4578350"/>
          </a:xfrm>
          <a:solidFill>
            <a:srgbClr val="FEC800"/>
          </a:solidFill>
        </p:grpSpPr>
        <p:sp>
          <p:nvSpPr>
            <p:cNvPr id="8" name="Freeform 6">
              <a:extLst>
                <a:ext uri="{FF2B5EF4-FFF2-40B4-BE49-F238E27FC236}">
                  <a16:creationId xmlns:a16="http://schemas.microsoft.com/office/drawing/2014/main" id="{0B314911-A2C2-7CAA-9DA3-D9380E1A8C1B}"/>
                </a:ext>
              </a:extLst>
            </p:cNvPr>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9" name="Freeform 7">
              <a:extLst>
                <a:ext uri="{FF2B5EF4-FFF2-40B4-BE49-F238E27FC236}">
                  <a16:creationId xmlns:a16="http://schemas.microsoft.com/office/drawing/2014/main" id="{4DBD8DFE-3268-64FE-32EA-1D0974992FEA}"/>
                </a:ext>
              </a:extLst>
            </p:cNvPr>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15" name="Group 8">
            <a:extLst>
              <a:ext uri="{FF2B5EF4-FFF2-40B4-BE49-F238E27FC236}">
                <a16:creationId xmlns:a16="http://schemas.microsoft.com/office/drawing/2014/main" id="{E40E9266-3DB1-E8F7-1846-A1446C85D627}"/>
              </a:ext>
            </a:extLst>
          </p:cNvPr>
          <p:cNvGrpSpPr/>
          <p:nvPr/>
        </p:nvGrpSpPr>
        <p:grpSpPr>
          <a:xfrm>
            <a:off x="-926176" y="4343416"/>
            <a:ext cx="4583776" cy="4163718"/>
            <a:chOff x="0" y="0"/>
            <a:chExt cx="6350000" cy="6350000"/>
          </a:xfrm>
        </p:grpSpPr>
        <p:sp>
          <p:nvSpPr>
            <p:cNvPr id="19" name="Freeform 9">
              <a:extLst>
                <a:ext uri="{FF2B5EF4-FFF2-40B4-BE49-F238E27FC236}">
                  <a16:creationId xmlns:a16="http://schemas.microsoft.com/office/drawing/2014/main" id="{2F126598-3E13-4F43-E53A-EC432CD68042}"/>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pic>
        <p:nvPicPr>
          <p:cNvPr id="20" name="Picture 19" descr="A picture containing clipart, clothing, drawing, cartoon&#10;&#10;Description automatically generated">
            <a:extLst>
              <a:ext uri="{FF2B5EF4-FFF2-40B4-BE49-F238E27FC236}">
                <a16:creationId xmlns:a16="http://schemas.microsoft.com/office/drawing/2014/main" id="{6380949D-BB53-09CC-9E2E-866F22CD4A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989872"/>
            <a:ext cx="1869132" cy="5207293"/>
          </a:xfrm>
          <a:prstGeom prst="rect">
            <a:avLst/>
          </a:prstGeom>
        </p:spPr>
      </p:pic>
    </p:spTree>
    <p:extLst>
      <p:ext uri="{BB962C8B-B14F-4D97-AF65-F5344CB8AC3E}">
        <p14:creationId xmlns:p14="http://schemas.microsoft.com/office/powerpoint/2010/main" val="19072665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13" name="Group 13"/>
          <p:cNvGrpSpPr/>
          <p:nvPr/>
        </p:nvGrpSpPr>
        <p:grpSpPr>
          <a:xfrm>
            <a:off x="3358317" y="4570743"/>
            <a:ext cx="3036965" cy="2177842"/>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sp>
        <p:nvSpPr>
          <p:cNvPr id="2" name="TextBox 2"/>
          <p:cNvSpPr txBox="1"/>
          <p:nvPr/>
        </p:nvSpPr>
        <p:spPr>
          <a:xfrm>
            <a:off x="548640" y="995561"/>
            <a:ext cx="8656320" cy="769441"/>
          </a:xfrm>
          <a:prstGeom prst="rect">
            <a:avLst/>
          </a:prstGeom>
        </p:spPr>
        <p:txBody>
          <a:bodyPr lIns="0" tIns="0" rIns="0" bIns="0" rtlCol="0" anchor="t">
            <a:spAutoFit/>
          </a:bodyPr>
          <a:lstStyle/>
          <a:p>
            <a:pPr algn="ctr">
              <a:lnSpc>
                <a:spcPts val="6000"/>
              </a:lnSpc>
            </a:pPr>
            <a:r>
              <a:rPr lang="en-US" sz="5000">
                <a:solidFill>
                  <a:srgbClr val="242725"/>
                </a:solidFill>
                <a:latin typeface="Inter Bold"/>
                <a:ea typeface="Inter Bold"/>
              </a:rPr>
              <a:t>Operator</a:t>
            </a:r>
            <a:endParaRPr lang="th-TH"/>
          </a:p>
        </p:txBody>
      </p:sp>
      <p:sp>
        <p:nvSpPr>
          <p:cNvPr id="16" name="AutoShape 16"/>
          <p:cNvSpPr/>
          <p:nvPr/>
        </p:nvSpPr>
        <p:spPr>
          <a:xfrm>
            <a:off x="-236307" y="6885076"/>
            <a:ext cx="10061826" cy="430124"/>
          </a:xfrm>
          <a:prstGeom prst="rect">
            <a:avLst/>
          </a:prstGeom>
          <a:solidFill>
            <a:srgbClr val="FEC800"/>
          </a:solidFill>
        </p:spPr>
      </p:sp>
      <p:sp>
        <p:nvSpPr>
          <p:cNvPr id="17" name="กล่องข้อความ 16">
            <a:extLst>
              <a:ext uri="{FF2B5EF4-FFF2-40B4-BE49-F238E27FC236}">
                <a16:creationId xmlns:a16="http://schemas.microsoft.com/office/drawing/2014/main" id="{0995F83A-36FD-9659-6BAE-6A87DC57591F}"/>
              </a:ext>
            </a:extLst>
          </p:cNvPr>
          <p:cNvSpPr txBox="1"/>
          <p:nvPr/>
        </p:nvSpPr>
        <p:spPr>
          <a:xfrm>
            <a:off x="838200" y="2114263"/>
            <a:ext cx="7374410" cy="23929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800100" lvl="1" indent="-342900">
              <a:spcBef>
                <a:spcPts val="1500"/>
              </a:spcBef>
              <a:buFont typeface="Arial"/>
              <a:buChar char="•"/>
            </a:pPr>
            <a:r>
              <a:rPr lang="th-TH" sz="2800">
                <a:latin typeface="Inter" panose="020B0604020202020204" charset="0"/>
                <a:ea typeface="Inter" panose="020B0604020202020204" charset="0"/>
                <a:cs typeface="Cordia New"/>
              </a:rPr>
              <a:t>Arithmetic operator: + - * / % ++ --</a:t>
            </a:r>
          </a:p>
          <a:p>
            <a:pPr marL="800100" lvl="1" indent="-342900">
              <a:spcBef>
                <a:spcPts val="1500"/>
              </a:spcBef>
              <a:buFont typeface="Arial"/>
              <a:buChar char="•"/>
            </a:pPr>
            <a:r>
              <a:rPr lang="th-TH" sz="2800">
                <a:latin typeface="Inter" panose="020B0604020202020204" charset="0"/>
                <a:ea typeface="Inter" panose="020B0604020202020204" charset="0"/>
                <a:cs typeface="Cordia New"/>
              </a:rPr>
              <a:t>Bitwise operator: &amp; | ^ &lt;&lt; &gt;&gt;</a:t>
            </a:r>
          </a:p>
          <a:p>
            <a:pPr marL="800100" lvl="1" indent="-342900">
              <a:spcBef>
                <a:spcPts val="1500"/>
              </a:spcBef>
              <a:buFont typeface="Arial"/>
              <a:buChar char="•"/>
            </a:pPr>
            <a:r>
              <a:rPr lang="th-TH" sz="2800">
                <a:latin typeface="Inter" panose="020B0604020202020204" charset="0"/>
                <a:ea typeface="Inter" panose="020B0604020202020204" charset="0"/>
                <a:cs typeface="Cordia New"/>
              </a:rPr>
              <a:t>Assignment operator: = += -=</a:t>
            </a:r>
          </a:p>
          <a:p>
            <a:pPr marL="800100" lvl="1" indent="-342900">
              <a:spcBef>
                <a:spcPts val="1500"/>
              </a:spcBef>
              <a:buFont typeface="Arial"/>
              <a:buChar char="•"/>
            </a:pPr>
            <a:r>
              <a:rPr lang="th-TH" sz="2800">
                <a:latin typeface="Inter" panose="020B0604020202020204" charset="0"/>
                <a:ea typeface="Inter" panose="020B0604020202020204" charset="0"/>
                <a:cs typeface="Cordia New"/>
              </a:rPr>
              <a:t>Comparison: == != === !==</a:t>
            </a:r>
          </a:p>
        </p:txBody>
      </p:sp>
      <p:sp>
        <p:nvSpPr>
          <p:cNvPr id="18" name="กล่องข้อความ 17">
            <a:extLst>
              <a:ext uri="{FF2B5EF4-FFF2-40B4-BE49-F238E27FC236}">
                <a16:creationId xmlns:a16="http://schemas.microsoft.com/office/drawing/2014/main" id="{C062E16C-4D84-E7B0-4763-B669ED61769B}"/>
              </a:ext>
            </a:extLst>
          </p:cNvPr>
          <p:cNvSpPr txBox="1"/>
          <p:nvPr/>
        </p:nvSpPr>
        <p:spPr>
          <a:xfrm>
            <a:off x="664681" y="4945551"/>
            <a:ext cx="8540279"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th-TH" sz="4000" b="1">
                <a:latin typeface="Inter Bold" panose="020B0604020202020204" charset="0"/>
                <a:ea typeface="Inter Bold" panose="020B0604020202020204" charset="0"/>
                <a:cs typeface="+mn-lt"/>
              </a:rPr>
              <a:t>3 == '3'</a:t>
            </a:r>
          </a:p>
          <a:p>
            <a:pPr algn="ctr"/>
            <a:r>
              <a:rPr lang="th-TH" sz="4000" b="1">
                <a:latin typeface="Inter Bold" panose="020B0604020202020204" charset="0"/>
                <a:ea typeface="Inter Bold" panose="020B0604020202020204" charset="0"/>
                <a:cs typeface="+mn-lt"/>
              </a:rPr>
              <a:t>3 !== '3'</a:t>
            </a:r>
          </a:p>
          <a:p>
            <a:pPr algn="ctr"/>
            <a:endParaRPr lang="th-TH">
              <a:latin typeface="Inter Bold" panose="020B0604020202020204" charset="0"/>
              <a:ea typeface="Inter Bold" panose="020B0604020202020204" charset="0"/>
              <a:cs typeface="Cordia New"/>
            </a:endParaRPr>
          </a:p>
        </p:txBody>
      </p:sp>
      <p:grpSp>
        <p:nvGrpSpPr>
          <p:cNvPr id="5" name="Group 2">
            <a:extLst>
              <a:ext uri="{FF2B5EF4-FFF2-40B4-BE49-F238E27FC236}">
                <a16:creationId xmlns:a16="http://schemas.microsoft.com/office/drawing/2014/main" id="{7CAEBA3D-3FD5-6550-43E1-EFB801E9EC7F}"/>
              </a:ext>
            </a:extLst>
          </p:cNvPr>
          <p:cNvGrpSpPr/>
          <p:nvPr/>
        </p:nvGrpSpPr>
        <p:grpSpPr>
          <a:xfrm>
            <a:off x="6163818" y="-1608501"/>
            <a:ext cx="2858262" cy="2858262"/>
            <a:chOff x="0" y="0"/>
            <a:chExt cx="6350000" cy="6350000"/>
          </a:xfrm>
          <a:solidFill>
            <a:srgbClr val="FEC800"/>
          </a:solidFill>
        </p:grpSpPr>
        <p:sp>
          <p:nvSpPr>
            <p:cNvPr id="6" name="Freeform 3">
              <a:extLst>
                <a:ext uri="{FF2B5EF4-FFF2-40B4-BE49-F238E27FC236}">
                  <a16:creationId xmlns:a16="http://schemas.microsoft.com/office/drawing/2014/main" id="{1ED3147C-3E34-0D52-2BB0-835CE757BBF5}"/>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7" name="Group 3">
            <a:extLst>
              <a:ext uri="{FF2B5EF4-FFF2-40B4-BE49-F238E27FC236}">
                <a16:creationId xmlns:a16="http://schemas.microsoft.com/office/drawing/2014/main" id="{C9EC1DFD-936F-3AC6-EF22-634E00223326}"/>
              </a:ext>
            </a:extLst>
          </p:cNvPr>
          <p:cNvGrpSpPr/>
          <p:nvPr/>
        </p:nvGrpSpPr>
        <p:grpSpPr>
          <a:xfrm>
            <a:off x="7442018" y="-1608501"/>
            <a:ext cx="3315390" cy="3315390"/>
            <a:chOff x="0" y="0"/>
            <a:chExt cx="6350000" cy="6350000"/>
          </a:xfrm>
        </p:grpSpPr>
        <p:sp>
          <p:nvSpPr>
            <p:cNvPr id="8" name="Freeform 4">
              <a:extLst>
                <a:ext uri="{FF2B5EF4-FFF2-40B4-BE49-F238E27FC236}">
                  <a16:creationId xmlns:a16="http://schemas.microsoft.com/office/drawing/2014/main" id="{05EB085A-7ADD-AEBC-C01C-61F58185C7CD}"/>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9" name="Group 5">
            <a:extLst>
              <a:ext uri="{FF2B5EF4-FFF2-40B4-BE49-F238E27FC236}">
                <a16:creationId xmlns:a16="http://schemas.microsoft.com/office/drawing/2014/main" id="{F315A5DA-8DBA-B485-0ED2-312F77D8F0A7}"/>
              </a:ext>
            </a:extLst>
          </p:cNvPr>
          <p:cNvGrpSpPr/>
          <p:nvPr/>
        </p:nvGrpSpPr>
        <p:grpSpPr>
          <a:xfrm>
            <a:off x="7357675" y="993511"/>
            <a:ext cx="1666117" cy="1624093"/>
            <a:chOff x="0" y="0"/>
            <a:chExt cx="4589780" cy="4578350"/>
          </a:xfrm>
          <a:solidFill>
            <a:srgbClr val="FEC800"/>
          </a:solidFill>
        </p:grpSpPr>
        <p:sp>
          <p:nvSpPr>
            <p:cNvPr id="15" name="Freeform 6">
              <a:extLst>
                <a:ext uri="{FF2B5EF4-FFF2-40B4-BE49-F238E27FC236}">
                  <a16:creationId xmlns:a16="http://schemas.microsoft.com/office/drawing/2014/main" id="{1D0EA302-46C4-0393-46BD-7788E1C9EF7B}"/>
                </a:ext>
              </a:extLst>
            </p:cNvPr>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19" name="Freeform 7">
              <a:extLst>
                <a:ext uri="{FF2B5EF4-FFF2-40B4-BE49-F238E27FC236}">
                  <a16:creationId xmlns:a16="http://schemas.microsoft.com/office/drawing/2014/main" id="{55ABF31D-BA04-97E5-9191-2B64B8843301}"/>
                </a:ext>
              </a:extLst>
            </p:cNvPr>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pic>
        <p:nvPicPr>
          <p:cNvPr id="20" name="Picture 15">
            <a:extLst>
              <a:ext uri="{FF2B5EF4-FFF2-40B4-BE49-F238E27FC236}">
                <a16:creationId xmlns:a16="http://schemas.microsoft.com/office/drawing/2014/main" id="{266694E0-6C39-BFB1-CFCC-8C70CD25C8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129991" y="5401149"/>
            <a:ext cx="517030" cy="517030"/>
          </a:xfrm>
          <a:prstGeom prst="rect">
            <a:avLst/>
          </a:prstGeom>
        </p:spPr>
      </p:pic>
    </p:spTree>
    <p:extLst>
      <p:ext uri="{BB962C8B-B14F-4D97-AF65-F5344CB8AC3E}">
        <p14:creationId xmlns:p14="http://schemas.microsoft.com/office/powerpoint/2010/main" val="5525174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extBox 2"/>
          <p:cNvSpPr txBox="1"/>
          <p:nvPr/>
        </p:nvSpPr>
        <p:spPr>
          <a:xfrm>
            <a:off x="548640" y="995561"/>
            <a:ext cx="8656320" cy="769441"/>
          </a:xfrm>
          <a:prstGeom prst="rect">
            <a:avLst/>
          </a:prstGeom>
        </p:spPr>
        <p:txBody>
          <a:bodyPr lIns="0" tIns="0" rIns="0" bIns="0" rtlCol="0" anchor="t">
            <a:spAutoFit/>
          </a:bodyPr>
          <a:lstStyle/>
          <a:p>
            <a:pPr algn="ctr">
              <a:lnSpc>
                <a:spcPts val="6000"/>
              </a:lnSpc>
            </a:pPr>
            <a:r>
              <a:rPr lang="en-US" sz="5000">
                <a:solidFill>
                  <a:srgbClr val="242725"/>
                </a:solidFill>
                <a:latin typeface="Inter Bold"/>
                <a:ea typeface="Inter Bold"/>
              </a:rPr>
              <a:t>Control Flow</a:t>
            </a:r>
            <a:endParaRPr lang="th-TH"/>
          </a:p>
        </p:txBody>
      </p:sp>
      <p:grpSp>
        <p:nvGrpSpPr>
          <p:cNvPr id="10" name="Group 10"/>
          <p:cNvGrpSpPr/>
          <p:nvPr/>
        </p:nvGrpSpPr>
        <p:grpSpPr>
          <a:xfrm>
            <a:off x="7734861" y="2549049"/>
            <a:ext cx="1764630" cy="1720120"/>
            <a:chOff x="0" y="0"/>
            <a:chExt cx="4589780" cy="4578350"/>
          </a:xfrm>
          <a:solidFill>
            <a:srgbClr val="FEC800"/>
          </a:solidFill>
        </p:grpSpPr>
        <p:sp>
          <p:nvSpPr>
            <p:cNvPr id="11" name="Freeform 11"/>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12" name="Freeform 12"/>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sp>
        <p:nvSpPr>
          <p:cNvPr id="16" name="AutoShape 16"/>
          <p:cNvSpPr/>
          <p:nvPr/>
        </p:nvSpPr>
        <p:spPr>
          <a:xfrm>
            <a:off x="-236307" y="6885076"/>
            <a:ext cx="10061826" cy="430124"/>
          </a:xfrm>
          <a:prstGeom prst="rect">
            <a:avLst/>
          </a:prstGeom>
          <a:solidFill>
            <a:srgbClr val="FEC800"/>
          </a:solidFill>
        </p:spPr>
      </p:sp>
      <p:grpSp>
        <p:nvGrpSpPr>
          <p:cNvPr id="13" name="Group 13"/>
          <p:cNvGrpSpPr/>
          <p:nvPr/>
        </p:nvGrpSpPr>
        <p:grpSpPr>
          <a:xfrm>
            <a:off x="5588635" y="3001838"/>
            <a:ext cx="3318740" cy="3318740"/>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sp>
        <p:nvSpPr>
          <p:cNvPr id="17" name="กล่องข้อความ 16">
            <a:extLst>
              <a:ext uri="{FF2B5EF4-FFF2-40B4-BE49-F238E27FC236}">
                <a16:creationId xmlns:a16="http://schemas.microsoft.com/office/drawing/2014/main" id="{0995F83A-36FD-9659-6BAE-6A87DC57591F}"/>
              </a:ext>
            </a:extLst>
          </p:cNvPr>
          <p:cNvSpPr txBox="1"/>
          <p:nvPr/>
        </p:nvSpPr>
        <p:spPr>
          <a:xfrm>
            <a:off x="548640" y="2138913"/>
            <a:ext cx="7374410" cy="208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800100" lvl="1" indent="-342900">
              <a:spcBef>
                <a:spcPts val="700"/>
              </a:spcBef>
              <a:buFont typeface="Arial"/>
              <a:buChar char="•"/>
            </a:pPr>
            <a:r>
              <a:rPr lang="th-TH" sz="2800">
                <a:latin typeface="Inter" panose="020B0604020202020204" charset="0"/>
                <a:ea typeface="Inter" panose="020B0604020202020204" charset="0"/>
                <a:cs typeface="Cordia New"/>
              </a:rPr>
              <a:t>If - else</a:t>
            </a:r>
          </a:p>
          <a:p>
            <a:pPr marL="800100" lvl="1" indent="-342900">
              <a:spcBef>
                <a:spcPts val="700"/>
              </a:spcBef>
              <a:buFont typeface="Arial"/>
              <a:buChar char="•"/>
            </a:pPr>
            <a:r>
              <a:rPr lang="th-TH" sz="2800">
                <a:latin typeface="Inter" panose="020B0604020202020204" charset="0"/>
                <a:ea typeface="Inter" panose="020B0604020202020204" charset="0"/>
                <a:cs typeface="Cordia New"/>
              </a:rPr>
              <a:t>Do-while</a:t>
            </a:r>
          </a:p>
          <a:p>
            <a:pPr marL="800100" lvl="1" indent="-342900">
              <a:spcBef>
                <a:spcPts val="700"/>
              </a:spcBef>
              <a:buFont typeface="Arial"/>
              <a:buChar char="•"/>
            </a:pPr>
            <a:r>
              <a:rPr lang="th-TH" sz="2800">
                <a:latin typeface="Inter" panose="020B0604020202020204" charset="0"/>
                <a:ea typeface="Inter" panose="020B0604020202020204" charset="0"/>
                <a:cs typeface="Cordia New"/>
              </a:rPr>
              <a:t>While</a:t>
            </a:r>
          </a:p>
          <a:p>
            <a:pPr marL="800100" lvl="1" indent="-342900">
              <a:spcBef>
                <a:spcPts val="700"/>
              </a:spcBef>
              <a:buFont typeface="Arial"/>
              <a:buChar char="•"/>
            </a:pPr>
            <a:r>
              <a:rPr lang="th-TH" sz="2800">
                <a:latin typeface="Inter" panose="020B0604020202020204" charset="0"/>
                <a:ea typeface="Inter" panose="020B0604020202020204" charset="0"/>
                <a:cs typeface="Cordia New"/>
              </a:rPr>
              <a:t>For</a:t>
            </a:r>
          </a:p>
        </p:txBody>
      </p:sp>
      <p:pic>
        <p:nvPicPr>
          <p:cNvPr id="4" name="รูปภาพ 4" descr="รูปภาพประกอบด้วย ข้อความ&#10;&#10;คำอธิบายจะถูกสร้างขึ้นโดยอัตโนมัติ">
            <a:extLst>
              <a:ext uri="{FF2B5EF4-FFF2-40B4-BE49-F238E27FC236}">
                <a16:creationId xmlns:a16="http://schemas.microsoft.com/office/drawing/2014/main" id="{94BC0E3E-AE18-2CAA-033D-77D2C024A581}"/>
              </a:ext>
            </a:extLst>
          </p:cNvPr>
          <p:cNvPicPr>
            <a:picLocks noChangeAspect="1"/>
          </p:cNvPicPr>
          <p:nvPr/>
        </p:nvPicPr>
        <p:blipFill>
          <a:blip r:embed="rId2"/>
          <a:stretch>
            <a:fillRect/>
          </a:stretch>
        </p:blipFill>
        <p:spPr>
          <a:xfrm>
            <a:off x="3688489" y="2529501"/>
            <a:ext cx="2743200" cy="1927108"/>
          </a:xfrm>
          <a:prstGeom prst="rect">
            <a:avLst/>
          </a:prstGeom>
        </p:spPr>
      </p:pic>
      <p:pic>
        <p:nvPicPr>
          <p:cNvPr id="5" name="รูปภาพ 5" descr="รูปภาพประกอบด้วย ข้อความ&#10;&#10;คำอธิบายจะถูกสร้างขึ้นโดยอัตโนมัติ">
            <a:extLst>
              <a:ext uri="{FF2B5EF4-FFF2-40B4-BE49-F238E27FC236}">
                <a16:creationId xmlns:a16="http://schemas.microsoft.com/office/drawing/2014/main" id="{E85FBD5E-DF44-888C-D0C9-70C6F71004CA}"/>
              </a:ext>
            </a:extLst>
          </p:cNvPr>
          <p:cNvPicPr>
            <a:picLocks noChangeAspect="1"/>
          </p:cNvPicPr>
          <p:nvPr/>
        </p:nvPicPr>
        <p:blipFill>
          <a:blip r:embed="rId3"/>
          <a:stretch>
            <a:fillRect/>
          </a:stretch>
        </p:blipFill>
        <p:spPr>
          <a:xfrm>
            <a:off x="6678506" y="2102225"/>
            <a:ext cx="2743200" cy="2358545"/>
          </a:xfrm>
          <a:prstGeom prst="rect">
            <a:avLst/>
          </a:prstGeom>
        </p:spPr>
      </p:pic>
      <p:pic>
        <p:nvPicPr>
          <p:cNvPr id="6" name="รูปภาพ 6" descr="รูปภาพประกอบด้วย ข้อความ&#10;&#10;คำอธิบายจะถูกสร้างขึ้นโดยอัตโนมัติ">
            <a:extLst>
              <a:ext uri="{FF2B5EF4-FFF2-40B4-BE49-F238E27FC236}">
                <a16:creationId xmlns:a16="http://schemas.microsoft.com/office/drawing/2014/main" id="{B161CEF8-9CD1-6976-E90A-7493B4A1ADDE}"/>
              </a:ext>
            </a:extLst>
          </p:cNvPr>
          <p:cNvPicPr>
            <a:picLocks noChangeAspect="1"/>
          </p:cNvPicPr>
          <p:nvPr/>
        </p:nvPicPr>
        <p:blipFill>
          <a:blip r:embed="rId4"/>
          <a:stretch>
            <a:fillRect/>
          </a:stretch>
        </p:blipFill>
        <p:spPr>
          <a:xfrm>
            <a:off x="4544123" y="4858329"/>
            <a:ext cx="4178937" cy="1538898"/>
          </a:xfrm>
          <a:prstGeom prst="rect">
            <a:avLst/>
          </a:prstGeom>
        </p:spPr>
      </p:pic>
      <p:pic>
        <p:nvPicPr>
          <p:cNvPr id="7" name="รูปภาพ 7">
            <a:extLst>
              <a:ext uri="{FF2B5EF4-FFF2-40B4-BE49-F238E27FC236}">
                <a16:creationId xmlns:a16="http://schemas.microsoft.com/office/drawing/2014/main" id="{6B519A61-AFD2-4D39-366C-3696341496A8}"/>
              </a:ext>
            </a:extLst>
          </p:cNvPr>
          <p:cNvPicPr>
            <a:picLocks noChangeAspect="1"/>
          </p:cNvPicPr>
          <p:nvPr/>
        </p:nvPicPr>
        <p:blipFill>
          <a:blip r:embed="rId5"/>
          <a:stretch>
            <a:fillRect/>
          </a:stretch>
        </p:blipFill>
        <p:spPr>
          <a:xfrm>
            <a:off x="1143000" y="4700966"/>
            <a:ext cx="2743200" cy="1696261"/>
          </a:xfrm>
          <a:prstGeom prst="rect">
            <a:avLst/>
          </a:prstGeom>
        </p:spPr>
      </p:pic>
      <p:grpSp>
        <p:nvGrpSpPr>
          <p:cNvPr id="3" name="Group 2">
            <a:extLst>
              <a:ext uri="{FF2B5EF4-FFF2-40B4-BE49-F238E27FC236}">
                <a16:creationId xmlns:a16="http://schemas.microsoft.com/office/drawing/2014/main" id="{E40649AA-DA1C-6E2E-7B64-22E2AE5A6D6C}"/>
              </a:ext>
            </a:extLst>
          </p:cNvPr>
          <p:cNvGrpSpPr/>
          <p:nvPr/>
        </p:nvGrpSpPr>
        <p:grpSpPr>
          <a:xfrm>
            <a:off x="6163818" y="-1608501"/>
            <a:ext cx="2858262" cy="2858262"/>
            <a:chOff x="0" y="0"/>
            <a:chExt cx="6350000" cy="6350000"/>
          </a:xfrm>
          <a:solidFill>
            <a:srgbClr val="FEC800"/>
          </a:solidFill>
        </p:grpSpPr>
        <p:sp>
          <p:nvSpPr>
            <p:cNvPr id="8" name="Freeform 3">
              <a:extLst>
                <a:ext uri="{FF2B5EF4-FFF2-40B4-BE49-F238E27FC236}">
                  <a16:creationId xmlns:a16="http://schemas.microsoft.com/office/drawing/2014/main" id="{EC525F66-B3AB-A041-50C9-3A53B44C211D}"/>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9" name="Group 3">
            <a:extLst>
              <a:ext uri="{FF2B5EF4-FFF2-40B4-BE49-F238E27FC236}">
                <a16:creationId xmlns:a16="http://schemas.microsoft.com/office/drawing/2014/main" id="{3FE286B0-AF40-5F7F-C30E-C8C551C1DA88}"/>
              </a:ext>
            </a:extLst>
          </p:cNvPr>
          <p:cNvGrpSpPr/>
          <p:nvPr/>
        </p:nvGrpSpPr>
        <p:grpSpPr>
          <a:xfrm>
            <a:off x="7442018" y="-1608501"/>
            <a:ext cx="3315390" cy="3315390"/>
            <a:chOff x="0" y="0"/>
            <a:chExt cx="6350000" cy="6350000"/>
          </a:xfrm>
        </p:grpSpPr>
        <p:sp>
          <p:nvSpPr>
            <p:cNvPr id="15" name="Freeform 4">
              <a:extLst>
                <a:ext uri="{FF2B5EF4-FFF2-40B4-BE49-F238E27FC236}">
                  <a16:creationId xmlns:a16="http://schemas.microsoft.com/office/drawing/2014/main" id="{ECD75BB3-0E7D-053B-D7DF-56820CA03AA1}"/>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spTree>
    <p:extLst>
      <p:ext uri="{BB962C8B-B14F-4D97-AF65-F5344CB8AC3E}">
        <p14:creationId xmlns:p14="http://schemas.microsoft.com/office/powerpoint/2010/main" val="31987688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extBox 2"/>
          <p:cNvSpPr txBox="1"/>
          <p:nvPr/>
        </p:nvSpPr>
        <p:spPr>
          <a:xfrm>
            <a:off x="167640" y="977207"/>
            <a:ext cx="8656320" cy="769441"/>
          </a:xfrm>
          <a:prstGeom prst="rect">
            <a:avLst/>
          </a:prstGeom>
        </p:spPr>
        <p:txBody>
          <a:bodyPr lIns="0" tIns="0" rIns="0" bIns="0" rtlCol="0" anchor="t">
            <a:spAutoFit/>
          </a:bodyPr>
          <a:lstStyle/>
          <a:p>
            <a:pPr algn="ctr">
              <a:lnSpc>
                <a:spcPts val="6000"/>
              </a:lnSpc>
            </a:pPr>
            <a:r>
              <a:rPr lang="en-US" sz="5000">
                <a:solidFill>
                  <a:srgbClr val="242725"/>
                </a:solidFill>
                <a:latin typeface="Inter Bold"/>
                <a:ea typeface="Inter Bold"/>
              </a:rPr>
              <a:t>Quiz</a:t>
            </a:r>
          </a:p>
        </p:txBody>
      </p:sp>
      <p:sp>
        <p:nvSpPr>
          <p:cNvPr id="16" name="AutoShape 16"/>
          <p:cNvSpPr/>
          <p:nvPr/>
        </p:nvSpPr>
        <p:spPr>
          <a:xfrm>
            <a:off x="-236307" y="6885076"/>
            <a:ext cx="10061826" cy="430124"/>
          </a:xfrm>
          <a:prstGeom prst="rect">
            <a:avLst/>
          </a:prstGeom>
          <a:solidFill>
            <a:srgbClr val="FEC800"/>
          </a:solidFill>
        </p:spPr>
      </p:sp>
      <p:sp>
        <p:nvSpPr>
          <p:cNvPr id="17" name="กล่องข้อความ 16">
            <a:extLst>
              <a:ext uri="{FF2B5EF4-FFF2-40B4-BE49-F238E27FC236}">
                <a16:creationId xmlns:a16="http://schemas.microsoft.com/office/drawing/2014/main" id="{0995F83A-36FD-9659-6BAE-6A87DC57591F}"/>
              </a:ext>
            </a:extLst>
          </p:cNvPr>
          <p:cNvSpPr txBox="1"/>
          <p:nvPr/>
        </p:nvSpPr>
        <p:spPr>
          <a:xfrm>
            <a:off x="0" y="2479102"/>
            <a:ext cx="93726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lgn="ctr"/>
            <a:r>
              <a:rPr lang="th-TH" sz="3200">
                <a:latin typeface="Inter Bold" panose="020B0604020202020204" charset="0"/>
                <a:ea typeface="Inter Bold" panose="020B0604020202020204" charset="0"/>
                <a:cs typeface="Cordia New"/>
              </a:rPr>
              <a:t>Check whether X is prime number</a:t>
            </a:r>
          </a:p>
        </p:txBody>
      </p:sp>
      <p:grpSp>
        <p:nvGrpSpPr>
          <p:cNvPr id="3" name="Group 10">
            <a:extLst>
              <a:ext uri="{FF2B5EF4-FFF2-40B4-BE49-F238E27FC236}">
                <a16:creationId xmlns:a16="http://schemas.microsoft.com/office/drawing/2014/main" id="{6CED980A-2AEC-ED7E-24FC-ECE29EDE7E40}"/>
              </a:ext>
            </a:extLst>
          </p:cNvPr>
          <p:cNvGrpSpPr/>
          <p:nvPr/>
        </p:nvGrpSpPr>
        <p:grpSpPr>
          <a:xfrm>
            <a:off x="7988970" y="3264154"/>
            <a:ext cx="1764630" cy="1720120"/>
            <a:chOff x="0" y="0"/>
            <a:chExt cx="4589780" cy="4578350"/>
          </a:xfrm>
          <a:solidFill>
            <a:srgbClr val="FEC800"/>
          </a:solidFill>
        </p:grpSpPr>
        <p:sp>
          <p:nvSpPr>
            <p:cNvPr id="4" name="Freeform 11">
              <a:extLst>
                <a:ext uri="{FF2B5EF4-FFF2-40B4-BE49-F238E27FC236}">
                  <a16:creationId xmlns:a16="http://schemas.microsoft.com/office/drawing/2014/main" id="{4514EFE6-3FE7-CDD3-DE04-C7C92D126679}"/>
                </a:ext>
              </a:extLst>
            </p:cNvPr>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5" name="Freeform 12">
              <a:extLst>
                <a:ext uri="{FF2B5EF4-FFF2-40B4-BE49-F238E27FC236}">
                  <a16:creationId xmlns:a16="http://schemas.microsoft.com/office/drawing/2014/main" id="{AE1F1DAE-FE8D-0B7A-D6C5-7F23952F26F8}"/>
                </a:ext>
              </a:extLst>
            </p:cNvPr>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6" name="Group 13">
            <a:extLst>
              <a:ext uri="{FF2B5EF4-FFF2-40B4-BE49-F238E27FC236}">
                <a16:creationId xmlns:a16="http://schemas.microsoft.com/office/drawing/2014/main" id="{FE6FB356-7931-60FD-CE15-F90A69513E29}"/>
              </a:ext>
            </a:extLst>
          </p:cNvPr>
          <p:cNvGrpSpPr/>
          <p:nvPr/>
        </p:nvGrpSpPr>
        <p:grpSpPr>
          <a:xfrm>
            <a:off x="6050521" y="3552199"/>
            <a:ext cx="3547340" cy="3474956"/>
            <a:chOff x="0" y="0"/>
            <a:chExt cx="6350000" cy="6350000"/>
          </a:xfrm>
        </p:grpSpPr>
        <p:sp>
          <p:nvSpPr>
            <p:cNvPr id="7" name="Freeform 14">
              <a:extLst>
                <a:ext uri="{FF2B5EF4-FFF2-40B4-BE49-F238E27FC236}">
                  <a16:creationId xmlns:a16="http://schemas.microsoft.com/office/drawing/2014/main" id="{E5CB74C9-9108-F033-7522-56310CBF5BAC}"/>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pic>
        <p:nvPicPr>
          <p:cNvPr id="8" name="Picture 7" descr="A person writing on a piece of paper&#10;&#10;Description automatically generated">
            <a:extLst>
              <a:ext uri="{FF2B5EF4-FFF2-40B4-BE49-F238E27FC236}">
                <a16:creationId xmlns:a16="http://schemas.microsoft.com/office/drawing/2014/main" id="{022A704B-EF8A-D583-D807-6566C21540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6963" y="4108843"/>
            <a:ext cx="2861094" cy="2873040"/>
          </a:xfrm>
          <a:prstGeom prst="rect">
            <a:avLst/>
          </a:prstGeom>
        </p:spPr>
      </p:pic>
      <p:pic>
        <p:nvPicPr>
          <p:cNvPr id="9" name="Picture 13">
            <a:extLst>
              <a:ext uri="{FF2B5EF4-FFF2-40B4-BE49-F238E27FC236}">
                <a16:creationId xmlns:a16="http://schemas.microsoft.com/office/drawing/2014/main" id="{9D5A4BD4-5896-0DBF-19AF-DD4900910B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334000" y="1184721"/>
            <a:ext cx="506655" cy="449541"/>
          </a:xfrm>
          <a:prstGeom prst="rect">
            <a:avLst/>
          </a:prstGeom>
        </p:spPr>
      </p:pic>
    </p:spTree>
    <p:extLst>
      <p:ext uri="{BB962C8B-B14F-4D97-AF65-F5344CB8AC3E}">
        <p14:creationId xmlns:p14="http://schemas.microsoft.com/office/powerpoint/2010/main" val="3818860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70F9140-4DCB-B77F-6970-DB6E7F15728F}"/>
              </a:ext>
            </a:extLst>
          </p:cNvPr>
          <p:cNvGrpSpPr/>
          <p:nvPr/>
        </p:nvGrpSpPr>
        <p:grpSpPr>
          <a:xfrm>
            <a:off x="6163818" y="-1608501"/>
            <a:ext cx="2858262" cy="2858262"/>
            <a:chOff x="0" y="0"/>
            <a:chExt cx="6350000" cy="6350000"/>
          </a:xfrm>
          <a:solidFill>
            <a:srgbClr val="FEC800"/>
          </a:solidFill>
        </p:grpSpPr>
        <p:sp>
          <p:nvSpPr>
            <p:cNvPr id="6" name="Freeform 3">
              <a:extLst>
                <a:ext uri="{FF2B5EF4-FFF2-40B4-BE49-F238E27FC236}">
                  <a16:creationId xmlns:a16="http://schemas.microsoft.com/office/drawing/2014/main" id="{3C0C1F6E-6A63-0A00-9FC8-E3DA56D48CE5}"/>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7" name="Group 3">
            <a:extLst>
              <a:ext uri="{FF2B5EF4-FFF2-40B4-BE49-F238E27FC236}">
                <a16:creationId xmlns:a16="http://schemas.microsoft.com/office/drawing/2014/main" id="{9A1C4711-CBDC-A077-1015-54ACEDF2C7F1}"/>
              </a:ext>
            </a:extLst>
          </p:cNvPr>
          <p:cNvGrpSpPr/>
          <p:nvPr/>
        </p:nvGrpSpPr>
        <p:grpSpPr>
          <a:xfrm>
            <a:off x="7468705" y="-1325518"/>
            <a:ext cx="3315390" cy="3315390"/>
            <a:chOff x="0" y="0"/>
            <a:chExt cx="6350000" cy="6350000"/>
          </a:xfrm>
        </p:grpSpPr>
        <p:sp>
          <p:nvSpPr>
            <p:cNvPr id="8" name="Freeform 4">
              <a:extLst>
                <a:ext uri="{FF2B5EF4-FFF2-40B4-BE49-F238E27FC236}">
                  <a16:creationId xmlns:a16="http://schemas.microsoft.com/office/drawing/2014/main" id="{074DB16B-898B-14A6-DB92-8C93822FEBFF}"/>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9" name="Group 5">
            <a:extLst>
              <a:ext uri="{FF2B5EF4-FFF2-40B4-BE49-F238E27FC236}">
                <a16:creationId xmlns:a16="http://schemas.microsoft.com/office/drawing/2014/main" id="{B3D3961E-C3FF-7515-08B1-CE0B0692F0D1}"/>
              </a:ext>
            </a:extLst>
          </p:cNvPr>
          <p:cNvGrpSpPr/>
          <p:nvPr/>
        </p:nvGrpSpPr>
        <p:grpSpPr>
          <a:xfrm>
            <a:off x="7205275" y="841111"/>
            <a:ext cx="1666117" cy="1624093"/>
            <a:chOff x="0" y="0"/>
            <a:chExt cx="4589780" cy="4578350"/>
          </a:xfrm>
          <a:solidFill>
            <a:srgbClr val="FEC800"/>
          </a:solidFill>
        </p:grpSpPr>
        <p:sp>
          <p:nvSpPr>
            <p:cNvPr id="15" name="Freeform 6">
              <a:extLst>
                <a:ext uri="{FF2B5EF4-FFF2-40B4-BE49-F238E27FC236}">
                  <a16:creationId xmlns:a16="http://schemas.microsoft.com/office/drawing/2014/main" id="{B25ACA7E-61E7-38D5-04D8-186AE0947EC7}"/>
                </a:ext>
              </a:extLst>
            </p:cNvPr>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18" name="Freeform 7">
              <a:extLst>
                <a:ext uri="{FF2B5EF4-FFF2-40B4-BE49-F238E27FC236}">
                  <a16:creationId xmlns:a16="http://schemas.microsoft.com/office/drawing/2014/main" id="{35A1B173-28A8-4888-1479-79D65D2AD024}"/>
                </a:ext>
              </a:extLst>
            </p:cNvPr>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19" name="Group 8">
            <a:extLst>
              <a:ext uri="{FF2B5EF4-FFF2-40B4-BE49-F238E27FC236}">
                <a16:creationId xmlns:a16="http://schemas.microsoft.com/office/drawing/2014/main" id="{3EFD3BA8-4959-2D5F-0508-91096330B569}"/>
              </a:ext>
            </a:extLst>
          </p:cNvPr>
          <p:cNvGrpSpPr/>
          <p:nvPr/>
        </p:nvGrpSpPr>
        <p:grpSpPr>
          <a:xfrm>
            <a:off x="-926176" y="4343416"/>
            <a:ext cx="4583776" cy="4163718"/>
            <a:chOff x="0" y="0"/>
            <a:chExt cx="6350000" cy="6350000"/>
          </a:xfrm>
        </p:grpSpPr>
        <p:sp>
          <p:nvSpPr>
            <p:cNvPr id="20" name="Freeform 9">
              <a:extLst>
                <a:ext uri="{FF2B5EF4-FFF2-40B4-BE49-F238E27FC236}">
                  <a16:creationId xmlns:a16="http://schemas.microsoft.com/office/drawing/2014/main" id="{19304094-3C6E-6954-CA18-B652602A876A}"/>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sp>
        <p:nvSpPr>
          <p:cNvPr id="2" name="TextBox 2"/>
          <p:cNvSpPr txBox="1"/>
          <p:nvPr/>
        </p:nvSpPr>
        <p:spPr>
          <a:xfrm>
            <a:off x="548640" y="995561"/>
            <a:ext cx="8656320" cy="769441"/>
          </a:xfrm>
          <a:prstGeom prst="rect">
            <a:avLst/>
          </a:prstGeom>
        </p:spPr>
        <p:txBody>
          <a:bodyPr lIns="0" tIns="0" rIns="0" bIns="0" rtlCol="0" anchor="t">
            <a:spAutoFit/>
          </a:bodyPr>
          <a:lstStyle/>
          <a:p>
            <a:pPr algn="ctr">
              <a:lnSpc>
                <a:spcPts val="6000"/>
              </a:lnSpc>
            </a:pPr>
            <a:r>
              <a:rPr lang="en-US" sz="5000">
                <a:solidFill>
                  <a:srgbClr val="242725"/>
                </a:solidFill>
                <a:latin typeface="Inter Bold"/>
                <a:ea typeface="Inter Bold"/>
              </a:rPr>
              <a:t>Function</a:t>
            </a:r>
            <a:endParaRPr lang="th-TH"/>
          </a:p>
        </p:txBody>
      </p:sp>
      <p:sp>
        <p:nvSpPr>
          <p:cNvPr id="16" name="AutoShape 16"/>
          <p:cNvSpPr/>
          <p:nvPr/>
        </p:nvSpPr>
        <p:spPr>
          <a:xfrm>
            <a:off x="-236307" y="6885076"/>
            <a:ext cx="10061826" cy="430124"/>
          </a:xfrm>
          <a:prstGeom prst="rect">
            <a:avLst/>
          </a:prstGeom>
          <a:solidFill>
            <a:srgbClr val="FEC800"/>
          </a:solidFill>
        </p:spPr>
      </p:sp>
      <p:sp>
        <p:nvSpPr>
          <p:cNvPr id="17" name="กล่องข้อความ 16">
            <a:extLst>
              <a:ext uri="{FF2B5EF4-FFF2-40B4-BE49-F238E27FC236}">
                <a16:creationId xmlns:a16="http://schemas.microsoft.com/office/drawing/2014/main" id="{0995F83A-36FD-9659-6BAE-6A87DC57591F}"/>
              </a:ext>
            </a:extLst>
          </p:cNvPr>
          <p:cNvSpPr txBox="1"/>
          <p:nvPr/>
        </p:nvSpPr>
        <p:spPr>
          <a:xfrm>
            <a:off x="488933" y="2049761"/>
            <a:ext cx="737441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800100" lvl="1" indent="-342900">
              <a:buFont typeface="Arial"/>
              <a:buChar char="•"/>
            </a:pPr>
            <a:r>
              <a:rPr lang="th-TH" sz="2800">
                <a:latin typeface="Inter Bold" panose="020B0604020202020204" charset="0"/>
                <a:ea typeface="Inter Bold" panose="020B0604020202020204" charset="0"/>
                <a:cs typeface="Cordia New"/>
              </a:rPr>
              <a:t>Keyword 'function'</a:t>
            </a:r>
          </a:p>
          <a:p>
            <a:pPr marL="800100" lvl="1" indent="-342900">
              <a:buFont typeface="Arial"/>
              <a:buChar char="•"/>
            </a:pPr>
            <a:endParaRPr lang="th-TH" sz="2800">
              <a:latin typeface="Inter Bold" panose="020B0604020202020204" charset="0"/>
              <a:ea typeface="Inter Bold" panose="020B0604020202020204" charset="0"/>
              <a:cs typeface="Cordia New"/>
            </a:endParaRPr>
          </a:p>
        </p:txBody>
      </p:sp>
      <p:pic>
        <p:nvPicPr>
          <p:cNvPr id="3" name="รูปภาพ 3" descr="รูปภาพประกอบด้วย ข้อความ&#10;&#10;คำอธิบายจะถูกสร้างขึ้นโดยอัตโนมัติ">
            <a:extLst>
              <a:ext uri="{FF2B5EF4-FFF2-40B4-BE49-F238E27FC236}">
                <a16:creationId xmlns:a16="http://schemas.microsoft.com/office/drawing/2014/main" id="{005DFA1A-4797-05A9-9745-A95D3B07D4E1}"/>
              </a:ext>
            </a:extLst>
          </p:cNvPr>
          <p:cNvPicPr>
            <a:picLocks noChangeAspect="1"/>
          </p:cNvPicPr>
          <p:nvPr/>
        </p:nvPicPr>
        <p:blipFill>
          <a:blip r:embed="rId2"/>
          <a:stretch>
            <a:fillRect/>
          </a:stretch>
        </p:blipFill>
        <p:spPr>
          <a:xfrm>
            <a:off x="1415220" y="2598302"/>
            <a:ext cx="7355225" cy="2625840"/>
          </a:xfrm>
          <a:prstGeom prst="rect">
            <a:avLst/>
          </a:prstGeom>
        </p:spPr>
      </p:pic>
      <p:pic>
        <p:nvPicPr>
          <p:cNvPr id="4" name="รูปภาพ 4">
            <a:extLst>
              <a:ext uri="{FF2B5EF4-FFF2-40B4-BE49-F238E27FC236}">
                <a16:creationId xmlns:a16="http://schemas.microsoft.com/office/drawing/2014/main" id="{18A6BCC8-F2EC-89FB-544D-C85A71397232}"/>
              </a:ext>
            </a:extLst>
          </p:cNvPr>
          <p:cNvPicPr>
            <a:picLocks noChangeAspect="1"/>
          </p:cNvPicPr>
          <p:nvPr/>
        </p:nvPicPr>
        <p:blipFill>
          <a:blip r:embed="rId3"/>
          <a:stretch>
            <a:fillRect/>
          </a:stretch>
        </p:blipFill>
        <p:spPr>
          <a:xfrm>
            <a:off x="2192885" y="5269068"/>
            <a:ext cx="5799893" cy="1571082"/>
          </a:xfrm>
          <a:prstGeom prst="rect">
            <a:avLst/>
          </a:prstGeom>
        </p:spPr>
      </p:pic>
    </p:spTree>
    <p:extLst>
      <p:ext uri="{BB962C8B-B14F-4D97-AF65-F5344CB8AC3E}">
        <p14:creationId xmlns:p14="http://schemas.microsoft.com/office/powerpoint/2010/main" val="24153852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3" name="Group 8">
            <a:extLst>
              <a:ext uri="{FF2B5EF4-FFF2-40B4-BE49-F238E27FC236}">
                <a16:creationId xmlns:a16="http://schemas.microsoft.com/office/drawing/2014/main" id="{C348D89F-7E14-CD64-738C-D3BC7320E49B}"/>
              </a:ext>
            </a:extLst>
          </p:cNvPr>
          <p:cNvGrpSpPr/>
          <p:nvPr/>
        </p:nvGrpSpPr>
        <p:grpSpPr>
          <a:xfrm>
            <a:off x="-926176" y="4343416"/>
            <a:ext cx="4563322" cy="4163718"/>
            <a:chOff x="14168" y="0"/>
            <a:chExt cx="6321665" cy="6350000"/>
          </a:xfrm>
        </p:grpSpPr>
        <p:sp>
          <p:nvSpPr>
            <p:cNvPr id="4" name="Freeform 9">
              <a:extLst>
                <a:ext uri="{FF2B5EF4-FFF2-40B4-BE49-F238E27FC236}">
                  <a16:creationId xmlns:a16="http://schemas.microsoft.com/office/drawing/2014/main" id="{7577FF40-95BB-5CB4-7B8E-B786401D3112}"/>
                </a:ext>
              </a:extLst>
            </p:cNvPr>
            <p:cNvSpPr/>
            <p:nvPr/>
          </p:nvSpPr>
          <p:spPr>
            <a:xfrm>
              <a:off x="14168"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txBody>
            <a:bodyPr/>
            <a:lstStyle/>
            <a:p>
              <a:endParaRPr lang="en-US"/>
            </a:p>
          </p:txBody>
        </p:sp>
      </p:grpSp>
      <p:grpSp>
        <p:nvGrpSpPr>
          <p:cNvPr id="5" name="Group 2">
            <a:extLst>
              <a:ext uri="{FF2B5EF4-FFF2-40B4-BE49-F238E27FC236}">
                <a16:creationId xmlns:a16="http://schemas.microsoft.com/office/drawing/2014/main" id="{340A7DE8-6355-4882-C610-C319B29ADE6D}"/>
              </a:ext>
            </a:extLst>
          </p:cNvPr>
          <p:cNvGrpSpPr/>
          <p:nvPr/>
        </p:nvGrpSpPr>
        <p:grpSpPr>
          <a:xfrm>
            <a:off x="6163818" y="-1608501"/>
            <a:ext cx="2858262" cy="2858262"/>
            <a:chOff x="0" y="0"/>
            <a:chExt cx="6350000" cy="6350000"/>
          </a:xfrm>
          <a:solidFill>
            <a:srgbClr val="FEC800"/>
          </a:solidFill>
        </p:grpSpPr>
        <p:sp>
          <p:nvSpPr>
            <p:cNvPr id="6" name="Freeform 3">
              <a:extLst>
                <a:ext uri="{FF2B5EF4-FFF2-40B4-BE49-F238E27FC236}">
                  <a16:creationId xmlns:a16="http://schemas.microsoft.com/office/drawing/2014/main" id="{FB660B80-5F43-5410-E3E7-6E9DD4A78EBC}"/>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7" name="Group 3">
            <a:extLst>
              <a:ext uri="{FF2B5EF4-FFF2-40B4-BE49-F238E27FC236}">
                <a16:creationId xmlns:a16="http://schemas.microsoft.com/office/drawing/2014/main" id="{4A7876D0-EF6E-3869-0001-7A40D097F475}"/>
              </a:ext>
            </a:extLst>
          </p:cNvPr>
          <p:cNvGrpSpPr/>
          <p:nvPr/>
        </p:nvGrpSpPr>
        <p:grpSpPr>
          <a:xfrm>
            <a:off x="7468705" y="-1325518"/>
            <a:ext cx="3315390" cy="3315390"/>
            <a:chOff x="0" y="0"/>
            <a:chExt cx="6350000" cy="6350000"/>
          </a:xfrm>
        </p:grpSpPr>
        <p:sp>
          <p:nvSpPr>
            <p:cNvPr id="8" name="Freeform 4">
              <a:extLst>
                <a:ext uri="{FF2B5EF4-FFF2-40B4-BE49-F238E27FC236}">
                  <a16:creationId xmlns:a16="http://schemas.microsoft.com/office/drawing/2014/main" id="{DA9E9C77-5A55-8FA2-CCAC-CDC188ABE225}"/>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9" name="Group 5">
            <a:extLst>
              <a:ext uri="{FF2B5EF4-FFF2-40B4-BE49-F238E27FC236}">
                <a16:creationId xmlns:a16="http://schemas.microsoft.com/office/drawing/2014/main" id="{2F8AAC95-B784-815E-31EB-95DC9797505C}"/>
              </a:ext>
            </a:extLst>
          </p:cNvPr>
          <p:cNvGrpSpPr/>
          <p:nvPr/>
        </p:nvGrpSpPr>
        <p:grpSpPr>
          <a:xfrm>
            <a:off x="7357675" y="993511"/>
            <a:ext cx="1666117" cy="1624093"/>
            <a:chOff x="0" y="0"/>
            <a:chExt cx="4589780" cy="4578350"/>
          </a:xfrm>
          <a:solidFill>
            <a:srgbClr val="FEC800"/>
          </a:solidFill>
        </p:grpSpPr>
        <p:sp>
          <p:nvSpPr>
            <p:cNvPr id="15" name="Freeform 6">
              <a:extLst>
                <a:ext uri="{FF2B5EF4-FFF2-40B4-BE49-F238E27FC236}">
                  <a16:creationId xmlns:a16="http://schemas.microsoft.com/office/drawing/2014/main" id="{B5F32871-9458-A980-C9CA-69405BDAA3C6}"/>
                </a:ext>
              </a:extLst>
            </p:cNvPr>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18" name="Freeform 7">
              <a:extLst>
                <a:ext uri="{FF2B5EF4-FFF2-40B4-BE49-F238E27FC236}">
                  <a16:creationId xmlns:a16="http://schemas.microsoft.com/office/drawing/2014/main" id="{360AEF33-7FA6-890A-7D58-6117180A534F}"/>
                </a:ext>
              </a:extLst>
            </p:cNvPr>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sp>
        <p:nvSpPr>
          <p:cNvPr id="2" name="TextBox 2"/>
          <p:cNvSpPr txBox="1"/>
          <p:nvPr/>
        </p:nvSpPr>
        <p:spPr>
          <a:xfrm>
            <a:off x="548640" y="995561"/>
            <a:ext cx="8656320" cy="769441"/>
          </a:xfrm>
          <a:prstGeom prst="rect">
            <a:avLst/>
          </a:prstGeom>
        </p:spPr>
        <p:txBody>
          <a:bodyPr lIns="0" tIns="0" rIns="0" bIns="0" rtlCol="0" anchor="t">
            <a:spAutoFit/>
          </a:bodyPr>
          <a:lstStyle/>
          <a:p>
            <a:pPr algn="ctr">
              <a:lnSpc>
                <a:spcPts val="6000"/>
              </a:lnSpc>
            </a:pPr>
            <a:r>
              <a:rPr lang="en-US" sz="5000">
                <a:solidFill>
                  <a:srgbClr val="242725"/>
                </a:solidFill>
                <a:latin typeface="Inter Bold"/>
                <a:ea typeface="Inter Bold"/>
              </a:rPr>
              <a:t>Array</a:t>
            </a:r>
            <a:endParaRPr lang="th-TH"/>
          </a:p>
        </p:txBody>
      </p:sp>
      <p:sp>
        <p:nvSpPr>
          <p:cNvPr id="16" name="AutoShape 16"/>
          <p:cNvSpPr/>
          <p:nvPr/>
        </p:nvSpPr>
        <p:spPr>
          <a:xfrm>
            <a:off x="-236307" y="6885076"/>
            <a:ext cx="10061826" cy="430124"/>
          </a:xfrm>
          <a:prstGeom prst="rect">
            <a:avLst/>
          </a:prstGeom>
          <a:solidFill>
            <a:srgbClr val="FEC800"/>
          </a:solidFill>
        </p:spPr>
      </p:sp>
      <p:sp>
        <p:nvSpPr>
          <p:cNvPr id="17" name="กล่องข้อความ 16">
            <a:extLst>
              <a:ext uri="{FF2B5EF4-FFF2-40B4-BE49-F238E27FC236}">
                <a16:creationId xmlns:a16="http://schemas.microsoft.com/office/drawing/2014/main" id="{0995F83A-36FD-9659-6BAE-6A87DC57591F}"/>
              </a:ext>
            </a:extLst>
          </p:cNvPr>
          <p:cNvSpPr txBox="1"/>
          <p:nvPr/>
        </p:nvSpPr>
        <p:spPr>
          <a:xfrm>
            <a:off x="548640" y="2103914"/>
            <a:ext cx="7374410" cy="38472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800100" lvl="1" indent="-342900">
              <a:lnSpc>
                <a:spcPct val="150000"/>
              </a:lnSpc>
              <a:spcBef>
                <a:spcPts val="1500"/>
              </a:spcBef>
              <a:buFont typeface="Arial"/>
              <a:buChar char="•"/>
            </a:pPr>
            <a:r>
              <a:rPr lang="th-TH" sz="2800">
                <a:latin typeface="Inter" panose="020B0604020202020204" charset="0"/>
                <a:ea typeface="Inter" panose="020B0604020202020204" charset="0"/>
                <a:cs typeface="Cordia New"/>
              </a:rPr>
              <a:t>Collection of data</a:t>
            </a:r>
          </a:p>
          <a:p>
            <a:pPr marL="800100" lvl="1" indent="-342900">
              <a:lnSpc>
                <a:spcPct val="150000"/>
              </a:lnSpc>
              <a:spcBef>
                <a:spcPts val="1500"/>
              </a:spcBef>
              <a:buFont typeface="Arial"/>
              <a:buChar char="•"/>
            </a:pPr>
            <a:r>
              <a:rPr lang="th-TH" sz="2800">
                <a:latin typeface="Inter" panose="020B0604020202020204" charset="0"/>
                <a:ea typeface="Inter" panose="020B0604020202020204" charset="0"/>
                <a:cs typeface="Cordia New"/>
              </a:rPr>
              <a:t>Inline define in bracket [] with comma (,) as seperator</a:t>
            </a:r>
          </a:p>
          <a:p>
            <a:pPr marL="800100" lvl="1" indent="-342900">
              <a:lnSpc>
                <a:spcPct val="150000"/>
              </a:lnSpc>
              <a:spcBef>
                <a:spcPts val="1500"/>
              </a:spcBef>
              <a:buFont typeface="Arial"/>
              <a:buChar char="•"/>
            </a:pPr>
            <a:r>
              <a:rPr lang="th-TH" sz="2800">
                <a:latin typeface="Inter" panose="020B0604020202020204" charset="0"/>
                <a:ea typeface="Inter" panose="020B0604020202020204" charset="0"/>
                <a:cs typeface="Cordia New"/>
              </a:rPr>
              <a:t>Access element in array by [index]</a:t>
            </a:r>
          </a:p>
          <a:p>
            <a:pPr marL="800100" lvl="1" indent="-342900">
              <a:lnSpc>
                <a:spcPct val="150000"/>
              </a:lnSpc>
              <a:spcBef>
                <a:spcPts val="1500"/>
              </a:spcBef>
              <a:buFont typeface="Arial"/>
              <a:buChar char="•"/>
            </a:pPr>
            <a:r>
              <a:rPr lang="th-TH" sz="2800">
                <a:latin typeface="Inter" panose="020B0604020202020204" charset="0"/>
                <a:ea typeface="Inter" panose="020B0604020202020204" charset="0"/>
                <a:cs typeface="Cordia New"/>
              </a:rPr>
              <a:t>Get array size by property 'length'</a:t>
            </a:r>
          </a:p>
        </p:txBody>
      </p:sp>
    </p:spTree>
    <p:extLst>
      <p:ext uri="{BB962C8B-B14F-4D97-AF65-F5344CB8AC3E}">
        <p14:creationId xmlns:p14="http://schemas.microsoft.com/office/powerpoint/2010/main" val="1865820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extBox 2"/>
          <p:cNvSpPr txBox="1"/>
          <p:nvPr/>
        </p:nvSpPr>
        <p:spPr>
          <a:xfrm>
            <a:off x="548640" y="995561"/>
            <a:ext cx="8656320" cy="769441"/>
          </a:xfrm>
          <a:prstGeom prst="rect">
            <a:avLst/>
          </a:prstGeom>
        </p:spPr>
        <p:txBody>
          <a:bodyPr lIns="0" tIns="0" rIns="0" bIns="0" rtlCol="0" anchor="t">
            <a:spAutoFit/>
          </a:bodyPr>
          <a:lstStyle/>
          <a:p>
            <a:pPr algn="ctr">
              <a:lnSpc>
                <a:spcPts val="6000"/>
              </a:lnSpc>
            </a:pPr>
            <a:r>
              <a:rPr lang="en-US" sz="5000">
                <a:solidFill>
                  <a:srgbClr val="242725"/>
                </a:solidFill>
                <a:latin typeface="Inter Bold"/>
                <a:ea typeface="Inter Bold"/>
              </a:rPr>
              <a:t>push / pop / shift / unshift</a:t>
            </a:r>
          </a:p>
        </p:txBody>
      </p:sp>
      <p:grpSp>
        <p:nvGrpSpPr>
          <p:cNvPr id="10" name="Group 10"/>
          <p:cNvGrpSpPr/>
          <p:nvPr/>
        </p:nvGrpSpPr>
        <p:grpSpPr>
          <a:xfrm>
            <a:off x="7734861" y="2549049"/>
            <a:ext cx="1764630" cy="1720120"/>
            <a:chOff x="0" y="0"/>
            <a:chExt cx="4589780" cy="4578350"/>
          </a:xfrm>
          <a:solidFill>
            <a:srgbClr val="FEC800"/>
          </a:solidFill>
        </p:grpSpPr>
        <p:sp>
          <p:nvSpPr>
            <p:cNvPr id="11" name="Freeform 11"/>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12" name="Freeform 12"/>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sp>
        <p:nvSpPr>
          <p:cNvPr id="16" name="AutoShape 16"/>
          <p:cNvSpPr/>
          <p:nvPr/>
        </p:nvSpPr>
        <p:spPr>
          <a:xfrm>
            <a:off x="-236307" y="6885076"/>
            <a:ext cx="10061826" cy="430124"/>
          </a:xfrm>
          <a:prstGeom prst="rect">
            <a:avLst/>
          </a:prstGeom>
          <a:solidFill>
            <a:srgbClr val="FEC800"/>
          </a:solidFill>
        </p:spPr>
      </p:sp>
      <p:grpSp>
        <p:nvGrpSpPr>
          <p:cNvPr id="13" name="Group 13"/>
          <p:cNvGrpSpPr/>
          <p:nvPr/>
        </p:nvGrpSpPr>
        <p:grpSpPr>
          <a:xfrm>
            <a:off x="5588635" y="3001838"/>
            <a:ext cx="3318740" cy="3318740"/>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sp>
        <p:nvSpPr>
          <p:cNvPr id="17" name="กล่องข้อความ 16">
            <a:extLst>
              <a:ext uri="{FF2B5EF4-FFF2-40B4-BE49-F238E27FC236}">
                <a16:creationId xmlns:a16="http://schemas.microsoft.com/office/drawing/2014/main" id="{0995F83A-36FD-9659-6BAE-6A87DC57591F}"/>
              </a:ext>
            </a:extLst>
          </p:cNvPr>
          <p:cNvSpPr txBox="1"/>
          <p:nvPr/>
        </p:nvSpPr>
        <p:spPr>
          <a:xfrm>
            <a:off x="685800" y="2119025"/>
            <a:ext cx="7512067" cy="42370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800100" lvl="1" indent="-342900">
              <a:lnSpc>
                <a:spcPct val="150000"/>
              </a:lnSpc>
              <a:spcBef>
                <a:spcPts val="2500"/>
              </a:spcBef>
              <a:buFont typeface="Arial"/>
              <a:buChar char="•"/>
            </a:pPr>
            <a:r>
              <a:rPr lang="th-TH" sz="2800">
                <a:latin typeface="Inter Bold" panose="020B0604020202020204" charset="0"/>
                <a:ea typeface="Inter Bold" panose="020B0604020202020204" charset="0"/>
                <a:cs typeface="Cordia New"/>
              </a:rPr>
              <a:t>push() / pop(): </a:t>
            </a:r>
            <a:br>
              <a:rPr lang="en-US" sz="2800">
                <a:latin typeface="Inter Bold" panose="020B0604020202020204" charset="0"/>
                <a:ea typeface="Inter Bold" panose="020B0604020202020204" charset="0"/>
                <a:cs typeface="Cordia New"/>
              </a:rPr>
            </a:br>
            <a:r>
              <a:rPr lang="th-TH" sz="2800">
                <a:latin typeface="Inter" panose="020B0604020202020204" charset="0"/>
                <a:ea typeface="Inter" panose="020B0604020202020204" charset="0"/>
                <a:cs typeface="Cordia New"/>
              </a:rPr>
              <a:t>add or remove element </a:t>
            </a:r>
            <a:br>
              <a:rPr lang="th-TH" sz="2800">
                <a:latin typeface="Inter" panose="020B0604020202020204" charset="0"/>
                <a:ea typeface="Inter" panose="020B0604020202020204" charset="0"/>
                <a:cs typeface="Cordia New"/>
              </a:rPr>
            </a:br>
            <a:r>
              <a:rPr lang="th-TH" sz="2800">
                <a:latin typeface="Inter" panose="020B0604020202020204" charset="0"/>
                <a:ea typeface="Inter" panose="020B0604020202020204" charset="0"/>
                <a:cs typeface="Cordia New"/>
              </a:rPr>
              <a:t>from end of array</a:t>
            </a:r>
          </a:p>
          <a:p>
            <a:pPr marL="800100" lvl="1" indent="-342900">
              <a:lnSpc>
                <a:spcPct val="150000"/>
              </a:lnSpc>
              <a:spcBef>
                <a:spcPts val="2500"/>
              </a:spcBef>
              <a:buFont typeface="Arial"/>
              <a:buChar char="•"/>
            </a:pPr>
            <a:r>
              <a:rPr lang="th-TH" sz="2800">
                <a:latin typeface="Inter Bold" panose="020B0604020202020204" charset="0"/>
                <a:ea typeface="Inter Bold" panose="020B0604020202020204" charset="0"/>
                <a:cs typeface="Cordia New"/>
              </a:rPr>
              <a:t>unshift() / shift(): </a:t>
            </a:r>
            <a:br>
              <a:rPr lang="en-US" sz="2800">
                <a:latin typeface="Inter Bold" panose="020B0604020202020204" charset="0"/>
                <a:ea typeface="Inter Bold" panose="020B0604020202020204" charset="0"/>
                <a:cs typeface="Cordia New"/>
              </a:rPr>
            </a:br>
            <a:r>
              <a:rPr lang="th-TH" sz="2800">
                <a:latin typeface="Inter" panose="020B0604020202020204" charset="0"/>
                <a:ea typeface="Inter" panose="020B0604020202020204" charset="0"/>
                <a:cs typeface="Cordia New"/>
              </a:rPr>
              <a:t>add or remove element </a:t>
            </a:r>
            <a:br>
              <a:rPr lang="th-TH" sz="2800">
                <a:latin typeface="Inter" panose="020B0604020202020204" charset="0"/>
                <a:ea typeface="Inter" panose="020B0604020202020204" charset="0"/>
                <a:cs typeface="Cordia New"/>
              </a:rPr>
            </a:br>
            <a:r>
              <a:rPr lang="th-TH" sz="2800">
                <a:latin typeface="Inter" panose="020B0604020202020204" charset="0"/>
                <a:ea typeface="Inter" panose="020B0604020202020204" charset="0"/>
                <a:cs typeface="Cordia New"/>
              </a:rPr>
              <a:t>from beginning of array</a:t>
            </a:r>
          </a:p>
        </p:txBody>
      </p:sp>
    </p:spTree>
    <p:extLst>
      <p:ext uri="{BB962C8B-B14F-4D97-AF65-F5344CB8AC3E}">
        <p14:creationId xmlns:p14="http://schemas.microsoft.com/office/powerpoint/2010/main" val="21997967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extBox 2"/>
          <p:cNvSpPr txBox="1"/>
          <p:nvPr/>
        </p:nvSpPr>
        <p:spPr>
          <a:xfrm>
            <a:off x="548640" y="995561"/>
            <a:ext cx="8656320" cy="769441"/>
          </a:xfrm>
          <a:prstGeom prst="rect">
            <a:avLst/>
          </a:prstGeom>
        </p:spPr>
        <p:txBody>
          <a:bodyPr lIns="0" tIns="0" rIns="0" bIns="0" rtlCol="0" anchor="t">
            <a:spAutoFit/>
          </a:bodyPr>
          <a:lstStyle/>
          <a:p>
            <a:pPr algn="ctr">
              <a:lnSpc>
                <a:spcPts val="6000"/>
              </a:lnSpc>
            </a:pPr>
            <a:r>
              <a:rPr lang="en-US" sz="5000">
                <a:solidFill>
                  <a:srgbClr val="242725"/>
                </a:solidFill>
                <a:latin typeface="Inter Bold"/>
                <a:ea typeface="Inter Bold"/>
              </a:rPr>
              <a:t>arrA.concat(arrB)</a:t>
            </a:r>
          </a:p>
        </p:txBody>
      </p:sp>
      <p:grpSp>
        <p:nvGrpSpPr>
          <p:cNvPr id="10" name="Group 10"/>
          <p:cNvGrpSpPr/>
          <p:nvPr/>
        </p:nvGrpSpPr>
        <p:grpSpPr>
          <a:xfrm>
            <a:off x="7734861" y="2549049"/>
            <a:ext cx="1764630" cy="1720120"/>
            <a:chOff x="0" y="0"/>
            <a:chExt cx="4589780" cy="4578350"/>
          </a:xfrm>
          <a:solidFill>
            <a:srgbClr val="FEC800"/>
          </a:solidFill>
        </p:grpSpPr>
        <p:sp>
          <p:nvSpPr>
            <p:cNvPr id="11" name="Freeform 11"/>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12" name="Freeform 12"/>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sp>
        <p:nvSpPr>
          <p:cNvPr id="16" name="AutoShape 16"/>
          <p:cNvSpPr/>
          <p:nvPr/>
        </p:nvSpPr>
        <p:spPr>
          <a:xfrm>
            <a:off x="-236307" y="6885076"/>
            <a:ext cx="10061826" cy="430124"/>
          </a:xfrm>
          <a:prstGeom prst="rect">
            <a:avLst/>
          </a:prstGeom>
          <a:solidFill>
            <a:srgbClr val="FEC800"/>
          </a:solidFill>
        </p:spPr>
      </p:sp>
      <p:sp>
        <p:nvSpPr>
          <p:cNvPr id="17" name="กล่องข้อความ 16">
            <a:extLst>
              <a:ext uri="{FF2B5EF4-FFF2-40B4-BE49-F238E27FC236}">
                <a16:creationId xmlns:a16="http://schemas.microsoft.com/office/drawing/2014/main" id="{0995F83A-36FD-9659-6BAE-6A87DC57591F}"/>
              </a:ext>
            </a:extLst>
          </p:cNvPr>
          <p:cNvSpPr txBox="1"/>
          <p:nvPr/>
        </p:nvSpPr>
        <p:spPr>
          <a:xfrm>
            <a:off x="762000" y="2309901"/>
            <a:ext cx="7374410" cy="13311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800100" lvl="1" indent="-342900">
              <a:lnSpc>
                <a:spcPct val="150000"/>
              </a:lnSpc>
              <a:buFont typeface="Arial"/>
              <a:buChar char="•"/>
            </a:pPr>
            <a:r>
              <a:rPr lang="th-TH" sz="2800">
                <a:latin typeface="Inter" panose="020B0604020202020204" charset="0"/>
                <a:ea typeface="Inter" panose="020B0604020202020204" charset="0"/>
                <a:cs typeface="Cordia New"/>
              </a:rPr>
              <a:t>concatinate two array</a:t>
            </a:r>
          </a:p>
          <a:p>
            <a:pPr marL="800100" lvl="1" indent="-342900">
              <a:lnSpc>
                <a:spcPct val="150000"/>
              </a:lnSpc>
              <a:buFont typeface="Arial"/>
              <a:buChar char="•"/>
            </a:pPr>
            <a:r>
              <a:rPr lang="th-TH" sz="2800">
                <a:latin typeface="Inter" panose="020B0604020202020204" charset="0"/>
                <a:ea typeface="Inter" panose="020B0604020202020204" charset="0"/>
                <a:cs typeface="Cordia New"/>
              </a:rPr>
              <a:t>return new array</a:t>
            </a:r>
          </a:p>
        </p:txBody>
      </p:sp>
      <p:grpSp>
        <p:nvGrpSpPr>
          <p:cNvPr id="3" name="Group 13">
            <a:extLst>
              <a:ext uri="{FF2B5EF4-FFF2-40B4-BE49-F238E27FC236}">
                <a16:creationId xmlns:a16="http://schemas.microsoft.com/office/drawing/2014/main" id="{2BE99D75-7E78-5C6F-D465-E469B5638C89}"/>
              </a:ext>
            </a:extLst>
          </p:cNvPr>
          <p:cNvGrpSpPr/>
          <p:nvPr/>
        </p:nvGrpSpPr>
        <p:grpSpPr>
          <a:xfrm>
            <a:off x="5568859" y="3211114"/>
            <a:ext cx="3318740" cy="3318740"/>
            <a:chOff x="0" y="0"/>
            <a:chExt cx="6350000" cy="6350000"/>
          </a:xfrm>
        </p:grpSpPr>
        <p:sp>
          <p:nvSpPr>
            <p:cNvPr id="4" name="Freeform 14">
              <a:extLst>
                <a:ext uri="{FF2B5EF4-FFF2-40B4-BE49-F238E27FC236}">
                  <a16:creationId xmlns:a16="http://schemas.microsoft.com/office/drawing/2014/main" id="{2137F522-8D10-C23A-0DF4-86DB35C96B22}"/>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pic>
        <p:nvPicPr>
          <p:cNvPr id="5" name="Picture 4" descr="A cartoon of a person wearing a yellow shirt and white pants&#10;&#10;Description automatically generated with medium confidence">
            <a:extLst>
              <a:ext uri="{FF2B5EF4-FFF2-40B4-BE49-F238E27FC236}">
                <a16:creationId xmlns:a16="http://schemas.microsoft.com/office/drawing/2014/main" id="{065BF7E4-C2F6-1DE0-627F-CF5941F071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0" y="1909727"/>
            <a:ext cx="2138367" cy="5405473"/>
          </a:xfrm>
          <a:prstGeom prst="rect">
            <a:avLst/>
          </a:prstGeom>
        </p:spPr>
      </p:pic>
    </p:spTree>
    <p:extLst>
      <p:ext uri="{BB962C8B-B14F-4D97-AF65-F5344CB8AC3E}">
        <p14:creationId xmlns:p14="http://schemas.microsoft.com/office/powerpoint/2010/main" val="31220635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3" name="Group 10">
            <a:extLst>
              <a:ext uri="{FF2B5EF4-FFF2-40B4-BE49-F238E27FC236}">
                <a16:creationId xmlns:a16="http://schemas.microsoft.com/office/drawing/2014/main" id="{4FCC1774-DEB1-AADA-31F6-3714575E7FEC}"/>
              </a:ext>
            </a:extLst>
          </p:cNvPr>
          <p:cNvGrpSpPr/>
          <p:nvPr/>
        </p:nvGrpSpPr>
        <p:grpSpPr>
          <a:xfrm>
            <a:off x="7734861" y="2549049"/>
            <a:ext cx="1764630" cy="1720120"/>
            <a:chOff x="0" y="0"/>
            <a:chExt cx="4589780" cy="4578350"/>
          </a:xfrm>
          <a:solidFill>
            <a:srgbClr val="FEC800"/>
          </a:solidFill>
        </p:grpSpPr>
        <p:sp>
          <p:nvSpPr>
            <p:cNvPr id="4" name="Freeform 11">
              <a:extLst>
                <a:ext uri="{FF2B5EF4-FFF2-40B4-BE49-F238E27FC236}">
                  <a16:creationId xmlns:a16="http://schemas.microsoft.com/office/drawing/2014/main" id="{D453CE4D-E47C-81E4-C0BB-8F325BAC6DEA}"/>
                </a:ext>
              </a:extLst>
            </p:cNvPr>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5" name="Freeform 12">
              <a:extLst>
                <a:ext uri="{FF2B5EF4-FFF2-40B4-BE49-F238E27FC236}">
                  <a16:creationId xmlns:a16="http://schemas.microsoft.com/office/drawing/2014/main" id="{ECF15D7E-BE12-CF77-5B59-1BAE997EC6FA}"/>
                </a:ext>
              </a:extLst>
            </p:cNvPr>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6" name="Group 13">
            <a:extLst>
              <a:ext uri="{FF2B5EF4-FFF2-40B4-BE49-F238E27FC236}">
                <a16:creationId xmlns:a16="http://schemas.microsoft.com/office/drawing/2014/main" id="{0DB1790C-8C84-C095-E07A-441497B04FAA}"/>
              </a:ext>
            </a:extLst>
          </p:cNvPr>
          <p:cNvGrpSpPr/>
          <p:nvPr/>
        </p:nvGrpSpPr>
        <p:grpSpPr>
          <a:xfrm>
            <a:off x="5568859" y="3211114"/>
            <a:ext cx="3318740" cy="3318740"/>
            <a:chOff x="0" y="0"/>
            <a:chExt cx="6350000" cy="6350000"/>
          </a:xfrm>
        </p:grpSpPr>
        <p:sp>
          <p:nvSpPr>
            <p:cNvPr id="7" name="Freeform 14">
              <a:extLst>
                <a:ext uri="{FF2B5EF4-FFF2-40B4-BE49-F238E27FC236}">
                  <a16:creationId xmlns:a16="http://schemas.microsoft.com/office/drawing/2014/main" id="{C10944ED-014A-A7FB-4087-CAD6FCBE75E2}"/>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sp>
        <p:nvSpPr>
          <p:cNvPr id="2" name="TextBox 2"/>
          <p:cNvSpPr txBox="1"/>
          <p:nvPr/>
        </p:nvSpPr>
        <p:spPr>
          <a:xfrm>
            <a:off x="548640" y="995561"/>
            <a:ext cx="8656320" cy="769441"/>
          </a:xfrm>
          <a:prstGeom prst="rect">
            <a:avLst/>
          </a:prstGeom>
        </p:spPr>
        <p:txBody>
          <a:bodyPr lIns="0" tIns="0" rIns="0" bIns="0" rtlCol="0" anchor="t">
            <a:spAutoFit/>
          </a:bodyPr>
          <a:lstStyle/>
          <a:p>
            <a:pPr algn="ctr">
              <a:lnSpc>
                <a:spcPts val="6000"/>
              </a:lnSpc>
            </a:pPr>
            <a:r>
              <a:rPr lang="en-US" sz="5000">
                <a:solidFill>
                  <a:srgbClr val="242725"/>
                </a:solidFill>
                <a:latin typeface="Inter Bold"/>
                <a:ea typeface="Inter Bold"/>
              </a:rPr>
              <a:t>slice(start, end)</a:t>
            </a:r>
          </a:p>
        </p:txBody>
      </p:sp>
      <p:sp>
        <p:nvSpPr>
          <p:cNvPr id="16" name="AutoShape 16"/>
          <p:cNvSpPr/>
          <p:nvPr/>
        </p:nvSpPr>
        <p:spPr>
          <a:xfrm>
            <a:off x="-236307" y="6885076"/>
            <a:ext cx="10061826" cy="430124"/>
          </a:xfrm>
          <a:prstGeom prst="rect">
            <a:avLst/>
          </a:prstGeom>
          <a:solidFill>
            <a:srgbClr val="FEC800"/>
          </a:solidFill>
        </p:spPr>
      </p:sp>
      <p:sp>
        <p:nvSpPr>
          <p:cNvPr id="17" name="กล่องข้อความ 16">
            <a:extLst>
              <a:ext uri="{FF2B5EF4-FFF2-40B4-BE49-F238E27FC236}">
                <a16:creationId xmlns:a16="http://schemas.microsoft.com/office/drawing/2014/main" id="{0995F83A-36FD-9659-6BAE-6A87DC57591F}"/>
              </a:ext>
            </a:extLst>
          </p:cNvPr>
          <p:cNvSpPr txBox="1"/>
          <p:nvPr/>
        </p:nvSpPr>
        <p:spPr>
          <a:xfrm>
            <a:off x="551883" y="2286000"/>
            <a:ext cx="8045467" cy="30085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800100" lvl="1" indent="-342900">
              <a:lnSpc>
                <a:spcPct val="150000"/>
              </a:lnSpc>
              <a:spcBef>
                <a:spcPts val="1500"/>
              </a:spcBef>
              <a:buFont typeface="Arial"/>
              <a:buChar char="•"/>
            </a:pPr>
            <a:r>
              <a:rPr lang="th-TH" sz="2800">
                <a:latin typeface="Inter" panose="020B0604020202020204" charset="0"/>
                <a:ea typeface="Inter" panose="020B0604020202020204" charset="0"/>
                <a:cs typeface="Cordia New"/>
              </a:rPr>
              <a:t>extract part of array, </a:t>
            </a:r>
            <a:br>
              <a:rPr lang="en-US" sz="2800">
                <a:latin typeface="Inter" panose="020B0604020202020204" charset="0"/>
                <a:ea typeface="Inter" panose="020B0604020202020204" charset="0"/>
                <a:cs typeface="Cordia New"/>
              </a:rPr>
            </a:br>
            <a:r>
              <a:rPr lang="th-TH" sz="2800">
                <a:latin typeface="Inter" panose="020B0604020202020204" charset="0"/>
                <a:ea typeface="Inter" panose="020B0604020202020204" charset="0"/>
                <a:cs typeface="Cordia New"/>
              </a:rPr>
              <a:t>return new array</a:t>
            </a:r>
          </a:p>
          <a:p>
            <a:pPr marL="800100" lvl="1" indent="-342900">
              <a:lnSpc>
                <a:spcPct val="150000"/>
              </a:lnSpc>
              <a:spcBef>
                <a:spcPts val="1500"/>
              </a:spcBef>
              <a:buFont typeface="Arial"/>
              <a:buChar char="•"/>
            </a:pPr>
            <a:r>
              <a:rPr lang="en-US" sz="2800">
                <a:latin typeface="Inter" panose="020B0604020202020204" charset="0"/>
                <a:ea typeface="Inter" panose="020B0604020202020204" charset="0"/>
                <a:cs typeface="Cordia New"/>
              </a:rPr>
              <a:t>h</a:t>
            </a:r>
            <a:r>
              <a:rPr lang="th-TH" sz="2800">
                <a:latin typeface="Inter" panose="020B0604020202020204" charset="0"/>
                <a:ea typeface="Inter" panose="020B0604020202020204" charset="0"/>
                <a:cs typeface="Cordia New"/>
              </a:rPr>
              <a:t>as </a:t>
            </a:r>
            <a:r>
              <a:rPr lang="en-US" sz="2800">
                <a:latin typeface="Inter" panose="020B0604020202020204" charset="0"/>
                <a:ea typeface="Inter" panose="020B0604020202020204" charset="0"/>
                <a:cs typeface="Cordia New"/>
              </a:rPr>
              <a:t>2 </a:t>
            </a:r>
            <a:r>
              <a:rPr lang="th-TH" sz="2800">
                <a:latin typeface="Inter" panose="020B0604020202020204" charset="0"/>
                <a:ea typeface="Inter" panose="020B0604020202020204" charset="0"/>
                <a:cs typeface="Cordia New"/>
              </a:rPr>
              <a:t>parameter</a:t>
            </a:r>
            <a:r>
              <a:rPr lang="en-US" sz="2800">
                <a:latin typeface="Inter" panose="020B0604020202020204" charset="0"/>
                <a:ea typeface="Inter" panose="020B0604020202020204" charset="0"/>
                <a:cs typeface="Cordia New"/>
              </a:rPr>
              <a:t>s</a:t>
            </a:r>
            <a:r>
              <a:rPr lang="th-TH" sz="2800">
                <a:latin typeface="Inter" panose="020B0604020202020204" charset="0"/>
                <a:ea typeface="Inter" panose="020B0604020202020204" charset="0"/>
                <a:cs typeface="Cordia New"/>
              </a:rPr>
              <a:t> (start, end)</a:t>
            </a:r>
          </a:p>
          <a:p>
            <a:pPr marL="800100" lvl="1" indent="-342900">
              <a:lnSpc>
                <a:spcPct val="150000"/>
              </a:lnSpc>
              <a:spcBef>
                <a:spcPts val="1500"/>
              </a:spcBef>
              <a:buFont typeface="Arial"/>
              <a:buChar char="•"/>
            </a:pPr>
            <a:r>
              <a:rPr lang="th-TH" sz="2800">
                <a:latin typeface="Inter" panose="020B0604020202020204" charset="0"/>
                <a:ea typeface="Inter" panose="020B0604020202020204" charset="0"/>
                <a:cs typeface="Cordia New"/>
              </a:rPr>
              <a:t>`end` is optional parameter</a:t>
            </a:r>
          </a:p>
        </p:txBody>
      </p:sp>
      <p:pic>
        <p:nvPicPr>
          <p:cNvPr id="8" name="Picture 7" descr="A cartoon of a person wearing a yellow shirt and white pants&#10;&#10;Description automatically generated with medium confidence">
            <a:extLst>
              <a:ext uri="{FF2B5EF4-FFF2-40B4-BE49-F238E27FC236}">
                <a16:creationId xmlns:a16="http://schemas.microsoft.com/office/drawing/2014/main" id="{E02DBD79-B5CD-74BA-46BC-72A0FCEAE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0" y="1909727"/>
            <a:ext cx="2138367" cy="5405473"/>
          </a:xfrm>
          <a:prstGeom prst="rect">
            <a:avLst/>
          </a:prstGeom>
        </p:spPr>
      </p:pic>
    </p:spTree>
    <p:extLst>
      <p:ext uri="{BB962C8B-B14F-4D97-AF65-F5344CB8AC3E}">
        <p14:creationId xmlns:p14="http://schemas.microsoft.com/office/powerpoint/2010/main" val="842579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extBox 2"/>
          <p:cNvSpPr txBox="1"/>
          <p:nvPr/>
        </p:nvSpPr>
        <p:spPr>
          <a:xfrm>
            <a:off x="731520" y="1013629"/>
            <a:ext cx="5568611" cy="769441"/>
          </a:xfrm>
          <a:prstGeom prst="rect">
            <a:avLst/>
          </a:prstGeom>
        </p:spPr>
        <p:txBody>
          <a:bodyPr lIns="0" tIns="0" rIns="0" bIns="0" rtlCol="0" anchor="t">
            <a:spAutoFit/>
          </a:bodyPr>
          <a:lstStyle/>
          <a:p>
            <a:pPr>
              <a:lnSpc>
                <a:spcPts val="6000"/>
              </a:lnSpc>
            </a:pPr>
            <a:r>
              <a:rPr lang="en-US" sz="5000">
                <a:solidFill>
                  <a:srgbClr val="242725"/>
                </a:solidFill>
                <a:latin typeface="Inter Bold"/>
              </a:rPr>
              <a:t>Course Timeline</a:t>
            </a:r>
          </a:p>
        </p:txBody>
      </p:sp>
      <p:sp>
        <p:nvSpPr>
          <p:cNvPr id="5" name="TextBox 5"/>
          <p:cNvSpPr txBox="1"/>
          <p:nvPr/>
        </p:nvSpPr>
        <p:spPr>
          <a:xfrm>
            <a:off x="731520" y="4183912"/>
            <a:ext cx="1230485" cy="259879"/>
          </a:xfrm>
          <a:prstGeom prst="rect">
            <a:avLst/>
          </a:prstGeom>
        </p:spPr>
        <p:txBody>
          <a:bodyPr lIns="0" tIns="0" rIns="0" bIns="0" rtlCol="0" anchor="t">
            <a:spAutoFit/>
          </a:bodyPr>
          <a:lstStyle/>
          <a:p>
            <a:pPr>
              <a:lnSpc>
                <a:spcPts val="2240"/>
              </a:lnSpc>
              <a:spcBef>
                <a:spcPct val="0"/>
              </a:spcBef>
            </a:pPr>
            <a:r>
              <a:rPr lang="en-US" sz="1600" spc="16">
                <a:solidFill>
                  <a:srgbClr val="242725"/>
                </a:solidFill>
                <a:latin typeface="Inter Bold"/>
              </a:rPr>
              <a:t>HTML/CSS</a:t>
            </a:r>
          </a:p>
        </p:txBody>
      </p:sp>
      <p:sp>
        <p:nvSpPr>
          <p:cNvPr id="8" name="TextBox 8"/>
          <p:cNvSpPr txBox="1"/>
          <p:nvPr/>
        </p:nvSpPr>
        <p:spPr>
          <a:xfrm>
            <a:off x="2443603" y="4183912"/>
            <a:ext cx="1230485" cy="259879"/>
          </a:xfrm>
          <a:prstGeom prst="rect">
            <a:avLst/>
          </a:prstGeom>
        </p:spPr>
        <p:txBody>
          <a:bodyPr lIns="0" tIns="0" rIns="0" bIns="0" rtlCol="0" anchor="t">
            <a:spAutoFit/>
          </a:bodyPr>
          <a:lstStyle/>
          <a:p>
            <a:pPr>
              <a:lnSpc>
                <a:spcPts val="2240"/>
              </a:lnSpc>
              <a:spcBef>
                <a:spcPct val="0"/>
              </a:spcBef>
            </a:pPr>
            <a:r>
              <a:rPr lang="en-US" sz="1600" spc="16" err="1">
                <a:solidFill>
                  <a:srgbClr val="242725"/>
                </a:solidFill>
                <a:latin typeface="Inter Bold"/>
              </a:rPr>
              <a:t>Javascript</a:t>
            </a:r>
            <a:endParaRPr lang="en-US" sz="1600" spc="16">
              <a:solidFill>
                <a:srgbClr val="242725"/>
              </a:solidFill>
              <a:latin typeface="Inter Bold"/>
            </a:endParaRPr>
          </a:p>
        </p:txBody>
      </p:sp>
      <p:sp>
        <p:nvSpPr>
          <p:cNvPr id="11" name="TextBox 11"/>
          <p:cNvSpPr txBox="1"/>
          <p:nvPr/>
        </p:nvSpPr>
        <p:spPr>
          <a:xfrm>
            <a:off x="4155686" y="4183912"/>
            <a:ext cx="1230485" cy="259879"/>
          </a:xfrm>
          <a:prstGeom prst="rect">
            <a:avLst/>
          </a:prstGeom>
        </p:spPr>
        <p:txBody>
          <a:bodyPr lIns="0" tIns="0" rIns="0" bIns="0" rtlCol="0" anchor="t">
            <a:spAutoFit/>
          </a:bodyPr>
          <a:lstStyle/>
          <a:p>
            <a:pPr>
              <a:lnSpc>
                <a:spcPts val="2240"/>
              </a:lnSpc>
              <a:spcBef>
                <a:spcPct val="0"/>
              </a:spcBef>
            </a:pPr>
            <a:r>
              <a:rPr lang="en-US" sz="1600" spc="16">
                <a:solidFill>
                  <a:srgbClr val="242725"/>
                </a:solidFill>
                <a:latin typeface="Inter Bold"/>
              </a:rPr>
              <a:t>Typescript</a:t>
            </a:r>
          </a:p>
        </p:txBody>
      </p:sp>
      <p:sp>
        <p:nvSpPr>
          <p:cNvPr id="14" name="TextBox 14"/>
          <p:cNvSpPr txBox="1"/>
          <p:nvPr/>
        </p:nvSpPr>
        <p:spPr>
          <a:xfrm>
            <a:off x="5867769" y="4183912"/>
            <a:ext cx="1230485" cy="259879"/>
          </a:xfrm>
          <a:prstGeom prst="rect">
            <a:avLst/>
          </a:prstGeom>
        </p:spPr>
        <p:txBody>
          <a:bodyPr lIns="0" tIns="0" rIns="0" bIns="0" rtlCol="0" anchor="t">
            <a:spAutoFit/>
          </a:bodyPr>
          <a:lstStyle/>
          <a:p>
            <a:pPr>
              <a:lnSpc>
                <a:spcPts val="2240"/>
              </a:lnSpc>
              <a:spcBef>
                <a:spcPct val="0"/>
              </a:spcBef>
            </a:pPr>
            <a:r>
              <a:rPr lang="en-US" sz="1600" spc="16">
                <a:solidFill>
                  <a:srgbClr val="242725"/>
                </a:solidFill>
                <a:latin typeface="Inter Bold"/>
              </a:rPr>
              <a:t>ReactJS</a:t>
            </a:r>
          </a:p>
        </p:txBody>
      </p:sp>
      <p:sp>
        <p:nvSpPr>
          <p:cNvPr id="17" name="TextBox 17"/>
          <p:cNvSpPr txBox="1"/>
          <p:nvPr/>
        </p:nvSpPr>
        <p:spPr>
          <a:xfrm>
            <a:off x="7579852" y="4183912"/>
            <a:ext cx="1230485" cy="259879"/>
          </a:xfrm>
          <a:prstGeom prst="rect">
            <a:avLst/>
          </a:prstGeom>
        </p:spPr>
        <p:txBody>
          <a:bodyPr lIns="0" tIns="0" rIns="0" bIns="0" rtlCol="0" anchor="t">
            <a:spAutoFit/>
          </a:bodyPr>
          <a:lstStyle/>
          <a:p>
            <a:pPr>
              <a:lnSpc>
                <a:spcPts val="2240"/>
              </a:lnSpc>
              <a:spcBef>
                <a:spcPct val="0"/>
              </a:spcBef>
            </a:pPr>
            <a:r>
              <a:rPr lang="en-US" sz="1600" spc="16">
                <a:solidFill>
                  <a:srgbClr val="242725"/>
                </a:solidFill>
                <a:latin typeface="Inter Bold"/>
              </a:rPr>
              <a:t>GAME TIME</a:t>
            </a:r>
          </a:p>
        </p:txBody>
      </p:sp>
      <p:grpSp>
        <p:nvGrpSpPr>
          <p:cNvPr id="19" name="Group 19"/>
          <p:cNvGrpSpPr/>
          <p:nvPr/>
        </p:nvGrpSpPr>
        <p:grpSpPr>
          <a:xfrm>
            <a:off x="731520" y="3657600"/>
            <a:ext cx="9357942" cy="170338"/>
            <a:chOff x="0" y="0"/>
            <a:chExt cx="12477256" cy="227118"/>
          </a:xfrm>
          <a:solidFill>
            <a:srgbClr val="FEC800"/>
          </a:solidFill>
        </p:grpSpPr>
        <p:sp>
          <p:nvSpPr>
            <p:cNvPr id="20" name="AutoShape 20"/>
            <p:cNvSpPr/>
            <p:nvPr/>
          </p:nvSpPr>
          <p:spPr>
            <a:xfrm>
              <a:off x="113559" y="106108"/>
              <a:ext cx="12363697" cy="14901"/>
            </a:xfrm>
            <a:prstGeom prst="rect">
              <a:avLst/>
            </a:prstGeom>
            <a:grpFill/>
          </p:spPr>
        </p:sp>
        <p:grpSp>
          <p:nvGrpSpPr>
            <p:cNvPr id="21" name="Group 21"/>
            <p:cNvGrpSpPr/>
            <p:nvPr/>
          </p:nvGrpSpPr>
          <p:grpSpPr>
            <a:xfrm>
              <a:off x="0" y="0"/>
              <a:ext cx="227118" cy="227118"/>
              <a:chOff x="0" y="0"/>
              <a:chExt cx="6350000" cy="6350000"/>
            </a:xfrm>
            <a:grpFill/>
          </p:grpSpPr>
          <p:sp>
            <p:nvSpPr>
              <p:cNvPr id="22" name="Freeform 2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23" name="Group 23"/>
            <p:cNvGrpSpPr/>
            <p:nvPr/>
          </p:nvGrpSpPr>
          <p:grpSpPr>
            <a:xfrm>
              <a:off x="2282777" y="0"/>
              <a:ext cx="227118" cy="227118"/>
              <a:chOff x="0" y="0"/>
              <a:chExt cx="6350000" cy="6350000"/>
            </a:xfrm>
            <a:grpFill/>
          </p:grpSpPr>
          <p:sp>
            <p:nvSpPr>
              <p:cNvPr id="24" name="Freeform 2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25" name="Group 25"/>
            <p:cNvGrpSpPr/>
            <p:nvPr/>
          </p:nvGrpSpPr>
          <p:grpSpPr>
            <a:xfrm>
              <a:off x="4565555" y="0"/>
              <a:ext cx="227118" cy="227118"/>
              <a:chOff x="0" y="0"/>
              <a:chExt cx="6350000" cy="6350000"/>
            </a:xfrm>
            <a:grpFill/>
          </p:grpSpPr>
          <p:sp>
            <p:nvSpPr>
              <p:cNvPr id="26" name="Freeform 2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27" name="Group 27"/>
            <p:cNvGrpSpPr/>
            <p:nvPr/>
          </p:nvGrpSpPr>
          <p:grpSpPr>
            <a:xfrm>
              <a:off x="6848332" y="0"/>
              <a:ext cx="227118" cy="227118"/>
              <a:chOff x="0" y="0"/>
              <a:chExt cx="6350000" cy="6350000"/>
            </a:xfrm>
            <a:grpFill/>
          </p:grpSpPr>
          <p:sp>
            <p:nvSpPr>
              <p:cNvPr id="28" name="Freeform 2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29" name="Group 29"/>
            <p:cNvGrpSpPr/>
            <p:nvPr/>
          </p:nvGrpSpPr>
          <p:grpSpPr>
            <a:xfrm>
              <a:off x="9131109" y="0"/>
              <a:ext cx="227118" cy="227118"/>
              <a:chOff x="0" y="0"/>
              <a:chExt cx="6350000" cy="6350000"/>
            </a:xfrm>
            <a:grpFill/>
          </p:grpSpPr>
          <p:sp>
            <p:nvSpPr>
              <p:cNvPr id="30" name="Freeform 3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pic>
        <p:nvPicPr>
          <p:cNvPr id="31" name="Picture 30" descr="A cartoon of a person wearing a headset and holding a paper&#10;&#10;Description automatically generated with medium confidence">
            <a:extLst>
              <a:ext uri="{FF2B5EF4-FFF2-40B4-BE49-F238E27FC236}">
                <a16:creationId xmlns:a16="http://schemas.microsoft.com/office/drawing/2014/main" id="{9539616A-18AB-CE46-40E5-E0D6DDB57D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484" y="4820308"/>
            <a:ext cx="2563420" cy="2105366"/>
          </a:xfrm>
          <a:prstGeom prst="rect">
            <a:avLst/>
          </a:prstGeom>
        </p:spPr>
      </p:pic>
      <p:grpSp>
        <p:nvGrpSpPr>
          <p:cNvPr id="32" name="Group 3">
            <a:extLst>
              <a:ext uri="{FF2B5EF4-FFF2-40B4-BE49-F238E27FC236}">
                <a16:creationId xmlns:a16="http://schemas.microsoft.com/office/drawing/2014/main" id="{62F91F37-9A8A-9FB9-DF17-6B9E01812F0F}"/>
              </a:ext>
            </a:extLst>
          </p:cNvPr>
          <p:cNvGrpSpPr/>
          <p:nvPr/>
        </p:nvGrpSpPr>
        <p:grpSpPr>
          <a:xfrm>
            <a:off x="4692403" y="5282056"/>
            <a:ext cx="4006653" cy="4006653"/>
            <a:chOff x="0" y="0"/>
            <a:chExt cx="6350000" cy="6350000"/>
          </a:xfrm>
        </p:grpSpPr>
        <p:sp>
          <p:nvSpPr>
            <p:cNvPr id="33" name="Freeform 4">
              <a:extLst>
                <a:ext uri="{FF2B5EF4-FFF2-40B4-BE49-F238E27FC236}">
                  <a16:creationId xmlns:a16="http://schemas.microsoft.com/office/drawing/2014/main" id="{E569648A-4241-BA46-8435-407785FF2024}"/>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34" name="Group 14">
            <a:extLst>
              <a:ext uri="{FF2B5EF4-FFF2-40B4-BE49-F238E27FC236}">
                <a16:creationId xmlns:a16="http://schemas.microsoft.com/office/drawing/2014/main" id="{76E5B1FB-2F69-CC9E-C8C7-F00EDB7A21C2}"/>
              </a:ext>
            </a:extLst>
          </p:cNvPr>
          <p:cNvGrpSpPr/>
          <p:nvPr/>
        </p:nvGrpSpPr>
        <p:grpSpPr>
          <a:xfrm>
            <a:off x="8015922" y="791331"/>
            <a:ext cx="991739" cy="991739"/>
            <a:chOff x="0" y="0"/>
            <a:chExt cx="6350000" cy="6350000"/>
          </a:xfrm>
          <a:solidFill>
            <a:srgbClr val="FEC800"/>
          </a:solidFill>
        </p:grpSpPr>
        <p:sp>
          <p:nvSpPr>
            <p:cNvPr id="35" name="Freeform 15">
              <a:extLst>
                <a:ext uri="{FF2B5EF4-FFF2-40B4-BE49-F238E27FC236}">
                  <a16:creationId xmlns:a16="http://schemas.microsoft.com/office/drawing/2014/main" id="{700C9619-6226-1326-A7DE-097C92418D63}"/>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36" name="Group 16">
            <a:extLst>
              <a:ext uri="{FF2B5EF4-FFF2-40B4-BE49-F238E27FC236}">
                <a16:creationId xmlns:a16="http://schemas.microsoft.com/office/drawing/2014/main" id="{19EA13F3-5A0E-357C-BEF2-77B78CFEEE30}"/>
              </a:ext>
            </a:extLst>
          </p:cNvPr>
          <p:cNvGrpSpPr/>
          <p:nvPr/>
        </p:nvGrpSpPr>
        <p:grpSpPr>
          <a:xfrm>
            <a:off x="4626154" y="2889904"/>
            <a:ext cx="501291" cy="501291"/>
            <a:chOff x="0" y="0"/>
            <a:chExt cx="6350000" cy="6350000"/>
          </a:xfrm>
        </p:grpSpPr>
        <p:sp>
          <p:nvSpPr>
            <p:cNvPr id="37" name="Freeform 17">
              <a:extLst>
                <a:ext uri="{FF2B5EF4-FFF2-40B4-BE49-F238E27FC236}">
                  <a16:creationId xmlns:a16="http://schemas.microsoft.com/office/drawing/2014/main" id="{3C7A4A5B-F8A4-BD49-9CDC-FBA3E3B72E57}"/>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38" name="Group 18">
            <a:extLst>
              <a:ext uri="{FF2B5EF4-FFF2-40B4-BE49-F238E27FC236}">
                <a16:creationId xmlns:a16="http://schemas.microsoft.com/office/drawing/2014/main" id="{D581416F-294E-E33E-CBB6-D459D5743BF1}"/>
              </a:ext>
            </a:extLst>
          </p:cNvPr>
          <p:cNvGrpSpPr/>
          <p:nvPr/>
        </p:nvGrpSpPr>
        <p:grpSpPr>
          <a:xfrm>
            <a:off x="8699057" y="5104303"/>
            <a:ext cx="617209" cy="617209"/>
            <a:chOff x="0" y="0"/>
            <a:chExt cx="6350000" cy="6350000"/>
          </a:xfrm>
        </p:grpSpPr>
        <p:sp>
          <p:nvSpPr>
            <p:cNvPr id="39" name="Freeform 19">
              <a:extLst>
                <a:ext uri="{FF2B5EF4-FFF2-40B4-BE49-F238E27FC236}">
                  <a16:creationId xmlns:a16="http://schemas.microsoft.com/office/drawing/2014/main" id="{7F5E9A0E-9CC8-4D92-0B32-B57EE1C39D44}"/>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spTree>
    <p:extLst>
      <p:ext uri="{BB962C8B-B14F-4D97-AF65-F5344CB8AC3E}">
        <p14:creationId xmlns:p14="http://schemas.microsoft.com/office/powerpoint/2010/main" val="27770189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extBox 2"/>
          <p:cNvSpPr txBox="1"/>
          <p:nvPr/>
        </p:nvSpPr>
        <p:spPr>
          <a:xfrm>
            <a:off x="548640" y="995561"/>
            <a:ext cx="8656320" cy="697692"/>
          </a:xfrm>
          <a:prstGeom prst="rect">
            <a:avLst/>
          </a:prstGeom>
        </p:spPr>
        <p:txBody>
          <a:bodyPr lIns="0" tIns="0" rIns="0" bIns="0" rtlCol="0" anchor="t">
            <a:spAutoFit/>
          </a:bodyPr>
          <a:lstStyle/>
          <a:p>
            <a:pPr algn="ctr">
              <a:lnSpc>
                <a:spcPts val="6000"/>
              </a:lnSpc>
            </a:pPr>
            <a:r>
              <a:rPr lang="en-US" sz="4000">
                <a:solidFill>
                  <a:srgbClr val="242725"/>
                </a:solidFill>
                <a:latin typeface="Inter Bold"/>
                <a:ea typeface="Inter Bold"/>
              </a:rPr>
              <a:t>splice(start, </a:t>
            </a:r>
            <a:r>
              <a:rPr lang="en-US" sz="4000" err="1">
                <a:solidFill>
                  <a:srgbClr val="242725"/>
                </a:solidFill>
                <a:latin typeface="Inter Bold"/>
                <a:ea typeface="Inter Bold"/>
              </a:rPr>
              <a:t>deleteCount</a:t>
            </a:r>
            <a:r>
              <a:rPr lang="en-US" sz="4000">
                <a:solidFill>
                  <a:srgbClr val="242725"/>
                </a:solidFill>
                <a:latin typeface="Inter Bold"/>
                <a:ea typeface="Inter Bold"/>
              </a:rPr>
              <a:t>, ...items)</a:t>
            </a:r>
          </a:p>
        </p:txBody>
      </p:sp>
      <p:sp>
        <p:nvSpPr>
          <p:cNvPr id="16" name="AutoShape 16"/>
          <p:cNvSpPr/>
          <p:nvPr/>
        </p:nvSpPr>
        <p:spPr>
          <a:xfrm>
            <a:off x="-236307" y="6885076"/>
            <a:ext cx="10061826" cy="430124"/>
          </a:xfrm>
          <a:prstGeom prst="rect">
            <a:avLst/>
          </a:prstGeom>
          <a:solidFill>
            <a:srgbClr val="FEC800"/>
          </a:solidFill>
        </p:spPr>
      </p:sp>
      <p:sp>
        <p:nvSpPr>
          <p:cNvPr id="17" name="กล่องข้อความ 16">
            <a:extLst>
              <a:ext uri="{FF2B5EF4-FFF2-40B4-BE49-F238E27FC236}">
                <a16:creationId xmlns:a16="http://schemas.microsoft.com/office/drawing/2014/main" id="{0995F83A-36FD-9659-6BAE-6A87DC57591F}"/>
              </a:ext>
            </a:extLst>
          </p:cNvPr>
          <p:cNvSpPr txBox="1"/>
          <p:nvPr/>
        </p:nvSpPr>
        <p:spPr>
          <a:xfrm>
            <a:off x="2658902" y="2148088"/>
            <a:ext cx="6400800" cy="28161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800100" lvl="1" indent="-342900">
              <a:lnSpc>
                <a:spcPct val="150000"/>
              </a:lnSpc>
              <a:spcBef>
                <a:spcPts val="1500"/>
              </a:spcBef>
              <a:buFont typeface="Arial"/>
              <a:buChar char="•"/>
            </a:pPr>
            <a:r>
              <a:rPr lang="th-TH" sz="2800">
                <a:latin typeface="Inter" panose="020B0604020202020204" charset="0"/>
                <a:ea typeface="Inter" panose="020B0604020202020204" charset="0"/>
                <a:cs typeface="Cordia New"/>
              </a:rPr>
              <a:t>Use to delete or insert items to </a:t>
            </a:r>
            <a:br>
              <a:rPr lang="th-TH" sz="2800">
                <a:latin typeface="Inter" panose="020B0604020202020204" charset="0"/>
                <a:ea typeface="Inter" panose="020B0604020202020204" charset="0"/>
                <a:cs typeface="Cordia New"/>
              </a:rPr>
            </a:br>
            <a:r>
              <a:rPr lang="th-TH" sz="2800">
                <a:latin typeface="Inter" panose="020B0604020202020204" charset="0"/>
                <a:ea typeface="Inter" panose="020B0604020202020204" charset="0"/>
                <a:cs typeface="Cordia New"/>
              </a:rPr>
              <a:t>`start` at the same time</a:t>
            </a:r>
          </a:p>
          <a:p>
            <a:pPr marL="800100" lvl="1" indent="-342900">
              <a:lnSpc>
                <a:spcPct val="150000"/>
              </a:lnSpc>
              <a:spcBef>
                <a:spcPts val="1500"/>
              </a:spcBef>
              <a:buFont typeface="Arial"/>
              <a:buChar char="•"/>
            </a:pPr>
            <a:r>
              <a:rPr lang="th-TH" sz="2800">
                <a:latin typeface="Inter" panose="020B0604020202020204" charset="0"/>
                <a:ea typeface="Inter" panose="020B0604020202020204" charset="0"/>
                <a:cs typeface="Cordia New"/>
              </a:rPr>
              <a:t>Return removed elements as a new array</a:t>
            </a:r>
          </a:p>
        </p:txBody>
      </p:sp>
      <p:grpSp>
        <p:nvGrpSpPr>
          <p:cNvPr id="3" name="Group 6">
            <a:extLst>
              <a:ext uri="{FF2B5EF4-FFF2-40B4-BE49-F238E27FC236}">
                <a16:creationId xmlns:a16="http://schemas.microsoft.com/office/drawing/2014/main" id="{E9EBB676-9B03-FD01-AA10-4F01BDBB66D1}"/>
              </a:ext>
            </a:extLst>
          </p:cNvPr>
          <p:cNvGrpSpPr/>
          <p:nvPr/>
        </p:nvGrpSpPr>
        <p:grpSpPr>
          <a:xfrm>
            <a:off x="1194533" y="3656437"/>
            <a:ext cx="2705804" cy="2705804"/>
            <a:chOff x="0" y="0"/>
            <a:chExt cx="6350000" cy="6350000"/>
          </a:xfrm>
        </p:grpSpPr>
        <p:sp>
          <p:nvSpPr>
            <p:cNvPr id="4" name="Freeform 7">
              <a:extLst>
                <a:ext uri="{FF2B5EF4-FFF2-40B4-BE49-F238E27FC236}">
                  <a16:creationId xmlns:a16="http://schemas.microsoft.com/office/drawing/2014/main" id="{3D11A824-343F-4404-7A8B-F51293B5EDD8}"/>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pic>
        <p:nvPicPr>
          <p:cNvPr id="8" name="Picture 7" descr="A cartoon of a person wearing a headset and holding a paper&#10;&#10;Description automatically generated with medium confidence">
            <a:extLst>
              <a:ext uri="{FF2B5EF4-FFF2-40B4-BE49-F238E27FC236}">
                <a16:creationId xmlns:a16="http://schemas.microsoft.com/office/drawing/2014/main" id="{51DFEEDC-2351-63E4-354B-AC4C5C5720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072" y="3829651"/>
            <a:ext cx="3695631" cy="3035264"/>
          </a:xfrm>
          <a:prstGeom prst="rect">
            <a:avLst/>
          </a:prstGeom>
        </p:spPr>
      </p:pic>
    </p:spTree>
    <p:extLst>
      <p:ext uri="{BB962C8B-B14F-4D97-AF65-F5344CB8AC3E}">
        <p14:creationId xmlns:p14="http://schemas.microsoft.com/office/powerpoint/2010/main" val="31467017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extBox 2"/>
          <p:cNvSpPr txBox="1"/>
          <p:nvPr/>
        </p:nvSpPr>
        <p:spPr>
          <a:xfrm>
            <a:off x="548640" y="995561"/>
            <a:ext cx="8656320" cy="769441"/>
          </a:xfrm>
          <a:prstGeom prst="rect">
            <a:avLst/>
          </a:prstGeom>
        </p:spPr>
        <p:txBody>
          <a:bodyPr lIns="0" tIns="0" rIns="0" bIns="0" rtlCol="0" anchor="t">
            <a:spAutoFit/>
          </a:bodyPr>
          <a:lstStyle/>
          <a:p>
            <a:pPr algn="ctr">
              <a:lnSpc>
                <a:spcPts val="6000"/>
              </a:lnSpc>
            </a:pPr>
            <a:r>
              <a:rPr lang="en-US" sz="5000">
                <a:solidFill>
                  <a:srgbClr val="242725"/>
                </a:solidFill>
                <a:latin typeface="Inter Bold"/>
                <a:ea typeface="Inter Bold"/>
              </a:rPr>
              <a:t>Arrow function</a:t>
            </a:r>
            <a:endParaRPr lang="th-TH"/>
          </a:p>
        </p:txBody>
      </p:sp>
      <p:grpSp>
        <p:nvGrpSpPr>
          <p:cNvPr id="10" name="Group 10"/>
          <p:cNvGrpSpPr/>
          <p:nvPr/>
        </p:nvGrpSpPr>
        <p:grpSpPr>
          <a:xfrm>
            <a:off x="7734861" y="2549049"/>
            <a:ext cx="1764630" cy="1720120"/>
            <a:chOff x="0" y="0"/>
            <a:chExt cx="4589780" cy="4578350"/>
          </a:xfrm>
          <a:solidFill>
            <a:srgbClr val="FEC800"/>
          </a:solidFill>
        </p:grpSpPr>
        <p:sp>
          <p:nvSpPr>
            <p:cNvPr id="11" name="Freeform 11"/>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12" name="Freeform 12"/>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sp>
        <p:nvSpPr>
          <p:cNvPr id="16" name="AutoShape 16"/>
          <p:cNvSpPr/>
          <p:nvPr/>
        </p:nvSpPr>
        <p:spPr>
          <a:xfrm>
            <a:off x="-236307" y="6885076"/>
            <a:ext cx="10061826" cy="430124"/>
          </a:xfrm>
          <a:prstGeom prst="rect">
            <a:avLst/>
          </a:prstGeom>
          <a:solidFill>
            <a:srgbClr val="FEC800"/>
          </a:solidFill>
        </p:spPr>
      </p:sp>
      <p:grpSp>
        <p:nvGrpSpPr>
          <p:cNvPr id="13" name="Group 13"/>
          <p:cNvGrpSpPr/>
          <p:nvPr/>
        </p:nvGrpSpPr>
        <p:grpSpPr>
          <a:xfrm>
            <a:off x="5588635" y="3001838"/>
            <a:ext cx="3318740" cy="3318740"/>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sp>
        <p:nvSpPr>
          <p:cNvPr id="17" name="กล่องข้อความ 16">
            <a:extLst>
              <a:ext uri="{FF2B5EF4-FFF2-40B4-BE49-F238E27FC236}">
                <a16:creationId xmlns:a16="http://schemas.microsoft.com/office/drawing/2014/main" id="{0995F83A-36FD-9659-6BAE-6A87DC57591F}"/>
              </a:ext>
            </a:extLst>
          </p:cNvPr>
          <p:cNvSpPr txBox="1"/>
          <p:nvPr/>
        </p:nvSpPr>
        <p:spPr>
          <a:xfrm>
            <a:off x="589087" y="2137168"/>
            <a:ext cx="841103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r>
              <a:rPr lang="th-TH" sz="2800">
                <a:latin typeface="Inter Bold" panose="020B0604020202020204" charset="0"/>
                <a:ea typeface="Inter Bold" panose="020B0604020202020204" charset="0"/>
                <a:cs typeface="Cordia New"/>
              </a:rPr>
              <a:t>Shorthand to define function in Javascript</a:t>
            </a:r>
          </a:p>
        </p:txBody>
      </p:sp>
      <p:pic>
        <p:nvPicPr>
          <p:cNvPr id="3" name="รูปภาพ 3">
            <a:extLst>
              <a:ext uri="{FF2B5EF4-FFF2-40B4-BE49-F238E27FC236}">
                <a16:creationId xmlns:a16="http://schemas.microsoft.com/office/drawing/2014/main" id="{1D14D23C-E1EA-27C2-5030-C86785ACECE5}"/>
              </a:ext>
            </a:extLst>
          </p:cNvPr>
          <p:cNvPicPr>
            <a:picLocks noChangeAspect="1"/>
          </p:cNvPicPr>
          <p:nvPr/>
        </p:nvPicPr>
        <p:blipFill>
          <a:blip r:embed="rId2"/>
          <a:stretch>
            <a:fillRect/>
          </a:stretch>
        </p:blipFill>
        <p:spPr>
          <a:xfrm>
            <a:off x="2137314" y="3001838"/>
            <a:ext cx="5671293" cy="3107832"/>
          </a:xfrm>
          <a:prstGeom prst="rect">
            <a:avLst/>
          </a:prstGeom>
        </p:spPr>
      </p:pic>
    </p:spTree>
    <p:extLst>
      <p:ext uri="{BB962C8B-B14F-4D97-AF65-F5344CB8AC3E}">
        <p14:creationId xmlns:p14="http://schemas.microsoft.com/office/powerpoint/2010/main" val="25612973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3" name="Group 8">
            <a:extLst>
              <a:ext uri="{FF2B5EF4-FFF2-40B4-BE49-F238E27FC236}">
                <a16:creationId xmlns:a16="http://schemas.microsoft.com/office/drawing/2014/main" id="{A8AC39CF-ECE4-6C8E-320C-A3F07954EFBE}"/>
              </a:ext>
            </a:extLst>
          </p:cNvPr>
          <p:cNvGrpSpPr/>
          <p:nvPr/>
        </p:nvGrpSpPr>
        <p:grpSpPr>
          <a:xfrm>
            <a:off x="-926176" y="4343416"/>
            <a:ext cx="4563322" cy="4163718"/>
            <a:chOff x="14168" y="0"/>
            <a:chExt cx="6321665" cy="6350000"/>
          </a:xfrm>
        </p:grpSpPr>
        <p:sp>
          <p:nvSpPr>
            <p:cNvPr id="4" name="Freeform 9">
              <a:extLst>
                <a:ext uri="{FF2B5EF4-FFF2-40B4-BE49-F238E27FC236}">
                  <a16:creationId xmlns:a16="http://schemas.microsoft.com/office/drawing/2014/main" id="{212E9B68-2CF5-8EF9-0354-BA940FBF3A1C}"/>
                </a:ext>
              </a:extLst>
            </p:cNvPr>
            <p:cNvSpPr/>
            <p:nvPr/>
          </p:nvSpPr>
          <p:spPr>
            <a:xfrm>
              <a:off x="14168"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txBody>
            <a:bodyPr/>
            <a:lstStyle/>
            <a:p>
              <a:endParaRPr lang="en-US"/>
            </a:p>
          </p:txBody>
        </p:sp>
      </p:grpSp>
      <p:grpSp>
        <p:nvGrpSpPr>
          <p:cNvPr id="5" name="Group 2">
            <a:extLst>
              <a:ext uri="{FF2B5EF4-FFF2-40B4-BE49-F238E27FC236}">
                <a16:creationId xmlns:a16="http://schemas.microsoft.com/office/drawing/2014/main" id="{066A3F69-813F-E47C-2BC7-D762AA878AA7}"/>
              </a:ext>
            </a:extLst>
          </p:cNvPr>
          <p:cNvGrpSpPr/>
          <p:nvPr/>
        </p:nvGrpSpPr>
        <p:grpSpPr>
          <a:xfrm>
            <a:off x="6163818" y="-1608501"/>
            <a:ext cx="2858262" cy="2858262"/>
            <a:chOff x="0" y="0"/>
            <a:chExt cx="6350000" cy="6350000"/>
          </a:xfrm>
          <a:solidFill>
            <a:srgbClr val="FEC800"/>
          </a:solidFill>
        </p:grpSpPr>
        <p:sp>
          <p:nvSpPr>
            <p:cNvPr id="6" name="Freeform 3">
              <a:extLst>
                <a:ext uri="{FF2B5EF4-FFF2-40B4-BE49-F238E27FC236}">
                  <a16:creationId xmlns:a16="http://schemas.microsoft.com/office/drawing/2014/main" id="{926B02BD-6464-2C41-8036-328D303A9A90}"/>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7" name="Group 3">
            <a:extLst>
              <a:ext uri="{FF2B5EF4-FFF2-40B4-BE49-F238E27FC236}">
                <a16:creationId xmlns:a16="http://schemas.microsoft.com/office/drawing/2014/main" id="{5382EA7B-2263-8470-C557-D57B4F7B5BDF}"/>
              </a:ext>
            </a:extLst>
          </p:cNvPr>
          <p:cNvGrpSpPr/>
          <p:nvPr/>
        </p:nvGrpSpPr>
        <p:grpSpPr>
          <a:xfrm>
            <a:off x="7468705" y="-1325518"/>
            <a:ext cx="3315390" cy="3315390"/>
            <a:chOff x="0" y="0"/>
            <a:chExt cx="6350000" cy="6350000"/>
          </a:xfrm>
        </p:grpSpPr>
        <p:sp>
          <p:nvSpPr>
            <p:cNvPr id="8" name="Freeform 4">
              <a:extLst>
                <a:ext uri="{FF2B5EF4-FFF2-40B4-BE49-F238E27FC236}">
                  <a16:creationId xmlns:a16="http://schemas.microsoft.com/office/drawing/2014/main" id="{97BD3173-AB1E-053C-EFD5-70E3364569B3}"/>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9" name="Group 5">
            <a:extLst>
              <a:ext uri="{FF2B5EF4-FFF2-40B4-BE49-F238E27FC236}">
                <a16:creationId xmlns:a16="http://schemas.microsoft.com/office/drawing/2014/main" id="{B784A9D1-DF4B-DFB2-8B64-1035944AB1E9}"/>
              </a:ext>
            </a:extLst>
          </p:cNvPr>
          <p:cNvGrpSpPr/>
          <p:nvPr/>
        </p:nvGrpSpPr>
        <p:grpSpPr>
          <a:xfrm>
            <a:off x="7357675" y="993511"/>
            <a:ext cx="1666117" cy="1624093"/>
            <a:chOff x="0" y="0"/>
            <a:chExt cx="4589780" cy="4578350"/>
          </a:xfrm>
          <a:solidFill>
            <a:srgbClr val="FEC800"/>
          </a:solidFill>
        </p:grpSpPr>
        <p:sp>
          <p:nvSpPr>
            <p:cNvPr id="15" name="Freeform 6">
              <a:extLst>
                <a:ext uri="{FF2B5EF4-FFF2-40B4-BE49-F238E27FC236}">
                  <a16:creationId xmlns:a16="http://schemas.microsoft.com/office/drawing/2014/main" id="{D74FD2A3-05C9-20B3-E84E-8F2EA15F2759}"/>
                </a:ext>
              </a:extLst>
            </p:cNvPr>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18" name="Freeform 7">
              <a:extLst>
                <a:ext uri="{FF2B5EF4-FFF2-40B4-BE49-F238E27FC236}">
                  <a16:creationId xmlns:a16="http://schemas.microsoft.com/office/drawing/2014/main" id="{BA8D2047-428F-D9BE-9E82-89F35CEE9BA3}"/>
                </a:ext>
              </a:extLst>
            </p:cNvPr>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sp>
        <p:nvSpPr>
          <p:cNvPr id="2" name="TextBox 2"/>
          <p:cNvSpPr txBox="1"/>
          <p:nvPr/>
        </p:nvSpPr>
        <p:spPr>
          <a:xfrm>
            <a:off x="548640" y="995561"/>
            <a:ext cx="8656320" cy="769441"/>
          </a:xfrm>
          <a:prstGeom prst="rect">
            <a:avLst/>
          </a:prstGeom>
        </p:spPr>
        <p:txBody>
          <a:bodyPr lIns="0" tIns="0" rIns="0" bIns="0" rtlCol="0" anchor="t">
            <a:spAutoFit/>
          </a:bodyPr>
          <a:lstStyle/>
          <a:p>
            <a:pPr algn="ctr">
              <a:lnSpc>
                <a:spcPts val="6000"/>
              </a:lnSpc>
            </a:pPr>
            <a:r>
              <a:rPr lang="en-US" sz="5000" err="1">
                <a:solidFill>
                  <a:srgbClr val="242725"/>
                </a:solidFill>
                <a:latin typeface="Inter Bold"/>
                <a:ea typeface="Inter Bold"/>
              </a:rPr>
              <a:t>forEach</a:t>
            </a:r>
            <a:r>
              <a:rPr lang="en-US" sz="5000">
                <a:solidFill>
                  <a:srgbClr val="242725"/>
                </a:solidFill>
                <a:latin typeface="Inter Bold"/>
                <a:ea typeface="Inter Bold"/>
              </a:rPr>
              <a:t>(</a:t>
            </a:r>
            <a:r>
              <a:rPr lang="en-US" sz="5000" err="1">
                <a:solidFill>
                  <a:srgbClr val="242725"/>
                </a:solidFill>
                <a:latin typeface="Inter Bold"/>
                <a:ea typeface="Inter Bold"/>
              </a:rPr>
              <a:t>fx</a:t>
            </a:r>
            <a:r>
              <a:rPr lang="en-US" sz="5000">
                <a:solidFill>
                  <a:srgbClr val="242725"/>
                </a:solidFill>
                <a:latin typeface="Inter Bold"/>
                <a:ea typeface="Inter Bold"/>
              </a:rPr>
              <a:t>)</a:t>
            </a:r>
          </a:p>
        </p:txBody>
      </p:sp>
      <p:sp>
        <p:nvSpPr>
          <p:cNvPr id="16" name="AutoShape 16"/>
          <p:cNvSpPr/>
          <p:nvPr/>
        </p:nvSpPr>
        <p:spPr>
          <a:xfrm>
            <a:off x="-236307" y="6885076"/>
            <a:ext cx="10061826" cy="430124"/>
          </a:xfrm>
          <a:prstGeom prst="rect">
            <a:avLst/>
          </a:prstGeom>
          <a:solidFill>
            <a:srgbClr val="FEC800"/>
          </a:solidFill>
        </p:spPr>
      </p:sp>
      <p:sp>
        <p:nvSpPr>
          <p:cNvPr id="17" name="กล่องข้อความ 16">
            <a:extLst>
              <a:ext uri="{FF2B5EF4-FFF2-40B4-BE49-F238E27FC236}">
                <a16:creationId xmlns:a16="http://schemas.microsoft.com/office/drawing/2014/main" id="{0995F83A-36FD-9659-6BAE-6A87DC57591F}"/>
              </a:ext>
            </a:extLst>
          </p:cNvPr>
          <p:cNvSpPr txBox="1"/>
          <p:nvPr/>
        </p:nvSpPr>
        <p:spPr>
          <a:xfrm>
            <a:off x="563231" y="2101595"/>
            <a:ext cx="8045467" cy="48218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800100" lvl="1" indent="-342900">
              <a:spcBef>
                <a:spcPts val="2000"/>
              </a:spcBef>
              <a:buFont typeface="Arial"/>
              <a:buChar char="•"/>
            </a:pPr>
            <a:r>
              <a:rPr lang="th-TH" sz="2800">
                <a:latin typeface="Inter Bold" panose="020B0604020202020204" charset="0"/>
                <a:ea typeface="Inter Bold" panose="020B0604020202020204" charset="0"/>
                <a:cs typeface="Cordia New"/>
              </a:rPr>
              <a:t>Loop throught array by calling to function in each loop</a:t>
            </a:r>
          </a:p>
          <a:p>
            <a:pPr marL="800100" lvl="1" indent="-342900">
              <a:spcBef>
                <a:spcPts val="2000"/>
              </a:spcBef>
              <a:buFont typeface="Arial"/>
              <a:buChar char="•"/>
            </a:pPr>
            <a:r>
              <a:rPr lang="th-TH" sz="2800">
                <a:latin typeface="Inter Bold" panose="020B0604020202020204" charset="0"/>
                <a:ea typeface="Inter Bold" panose="020B0604020202020204" charset="0"/>
                <a:cs typeface="Cordia New"/>
              </a:rPr>
              <a:t>`fx` is function which can has parameter (elem, index, arr)</a:t>
            </a:r>
          </a:p>
          <a:p>
            <a:pPr marL="1257300" lvl="2" indent="-342900">
              <a:spcBef>
                <a:spcPts val="2000"/>
              </a:spcBef>
              <a:buFont typeface="Wingdings" panose="05000000000000000000" pitchFamily="2" charset="2"/>
              <a:buChar char="Ø"/>
            </a:pPr>
            <a:r>
              <a:rPr lang="th-TH" sz="2800">
                <a:latin typeface="Inter" panose="020B0604020202020204" charset="0"/>
                <a:ea typeface="Inter" panose="020B0604020202020204" charset="0"/>
                <a:cs typeface="Cordia New"/>
              </a:rPr>
              <a:t>elem: current accessed element</a:t>
            </a:r>
          </a:p>
          <a:p>
            <a:pPr marL="1257300" lvl="2" indent="-342900">
              <a:spcBef>
                <a:spcPts val="2000"/>
              </a:spcBef>
              <a:buFont typeface="Wingdings" panose="05000000000000000000" pitchFamily="2" charset="2"/>
              <a:buChar char="Ø"/>
            </a:pPr>
            <a:r>
              <a:rPr lang="th-TH" sz="2800">
                <a:latin typeface="Inter" panose="020B0604020202020204" charset="0"/>
                <a:ea typeface="Inter" panose="020B0604020202020204" charset="0"/>
                <a:cs typeface="Cordia New"/>
              </a:rPr>
              <a:t>index: current index</a:t>
            </a:r>
          </a:p>
          <a:p>
            <a:pPr marL="1257300" lvl="2" indent="-342900">
              <a:spcBef>
                <a:spcPts val="2000"/>
              </a:spcBef>
              <a:buFont typeface="Wingdings" panose="05000000000000000000" pitchFamily="2" charset="2"/>
              <a:buChar char="Ø"/>
            </a:pPr>
            <a:r>
              <a:rPr lang="th-TH" sz="2800">
                <a:latin typeface="Inter" panose="020B0604020202020204" charset="0"/>
                <a:ea typeface="Inter" panose="020B0604020202020204" charset="0"/>
                <a:cs typeface="Cordia New"/>
              </a:rPr>
              <a:t>arr: array itself</a:t>
            </a:r>
          </a:p>
          <a:p>
            <a:pPr marL="1257300" lvl="2" indent="-342900">
              <a:spcBef>
                <a:spcPts val="2000"/>
              </a:spcBef>
              <a:buFont typeface="Arial"/>
              <a:buChar char="•"/>
            </a:pPr>
            <a:endParaRPr lang="th-TH" sz="2800">
              <a:latin typeface="Inter Bold" panose="020B0604020202020204" charset="0"/>
              <a:ea typeface="Inter Bold" panose="020B0604020202020204" charset="0"/>
              <a:cs typeface="Cordia New"/>
            </a:endParaRPr>
          </a:p>
        </p:txBody>
      </p:sp>
    </p:spTree>
    <p:extLst>
      <p:ext uri="{BB962C8B-B14F-4D97-AF65-F5344CB8AC3E}">
        <p14:creationId xmlns:p14="http://schemas.microsoft.com/office/powerpoint/2010/main" val="30325086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extBox 2"/>
          <p:cNvSpPr txBox="1"/>
          <p:nvPr/>
        </p:nvSpPr>
        <p:spPr>
          <a:xfrm>
            <a:off x="548640" y="995561"/>
            <a:ext cx="8656320" cy="769441"/>
          </a:xfrm>
          <a:prstGeom prst="rect">
            <a:avLst/>
          </a:prstGeom>
        </p:spPr>
        <p:txBody>
          <a:bodyPr lIns="0" tIns="0" rIns="0" bIns="0" rtlCol="0" anchor="t">
            <a:spAutoFit/>
          </a:bodyPr>
          <a:lstStyle/>
          <a:p>
            <a:pPr algn="ctr">
              <a:lnSpc>
                <a:spcPts val="6000"/>
              </a:lnSpc>
            </a:pPr>
            <a:r>
              <a:rPr lang="en-US" sz="5000">
                <a:solidFill>
                  <a:srgbClr val="242725"/>
                </a:solidFill>
                <a:latin typeface="Inter Bold"/>
                <a:ea typeface="Inter Bold"/>
              </a:rPr>
              <a:t>map(</a:t>
            </a:r>
            <a:r>
              <a:rPr lang="en-US" sz="5000" err="1">
                <a:solidFill>
                  <a:srgbClr val="242725"/>
                </a:solidFill>
                <a:latin typeface="Inter Bold"/>
                <a:ea typeface="Inter Bold"/>
              </a:rPr>
              <a:t>fx</a:t>
            </a:r>
            <a:r>
              <a:rPr lang="en-US" sz="5000">
                <a:solidFill>
                  <a:srgbClr val="242725"/>
                </a:solidFill>
                <a:latin typeface="Inter Bold"/>
                <a:ea typeface="Inter Bold"/>
              </a:rPr>
              <a:t>)</a:t>
            </a:r>
          </a:p>
        </p:txBody>
      </p:sp>
      <p:sp>
        <p:nvSpPr>
          <p:cNvPr id="16" name="AutoShape 16"/>
          <p:cNvSpPr/>
          <p:nvPr/>
        </p:nvSpPr>
        <p:spPr>
          <a:xfrm>
            <a:off x="-236307" y="6885076"/>
            <a:ext cx="10061826" cy="430124"/>
          </a:xfrm>
          <a:prstGeom prst="rect">
            <a:avLst/>
          </a:prstGeom>
          <a:solidFill>
            <a:srgbClr val="FEC800"/>
          </a:solidFill>
        </p:spPr>
      </p:sp>
      <p:sp>
        <p:nvSpPr>
          <p:cNvPr id="17" name="กล่องข้อความ 16">
            <a:extLst>
              <a:ext uri="{FF2B5EF4-FFF2-40B4-BE49-F238E27FC236}">
                <a16:creationId xmlns:a16="http://schemas.microsoft.com/office/drawing/2014/main" id="{0995F83A-36FD-9659-6BAE-6A87DC57591F}"/>
              </a:ext>
            </a:extLst>
          </p:cNvPr>
          <p:cNvSpPr txBox="1"/>
          <p:nvPr/>
        </p:nvSpPr>
        <p:spPr>
          <a:xfrm>
            <a:off x="838200" y="2166956"/>
            <a:ext cx="7374410" cy="34472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800100" lvl="1" indent="-342900">
              <a:lnSpc>
                <a:spcPct val="150000"/>
              </a:lnSpc>
              <a:spcBef>
                <a:spcPts val="1500"/>
              </a:spcBef>
              <a:buFont typeface="Arial"/>
              <a:buChar char="•"/>
            </a:pPr>
            <a:r>
              <a:rPr lang="th-TH" sz="2800">
                <a:latin typeface="Inter" panose="020B0604020202020204" charset="0"/>
                <a:ea typeface="Inter" panose="020B0604020202020204" charset="0"/>
                <a:cs typeface="+mn-lt"/>
              </a:rPr>
              <a:t>Loop throught array, call passing function then create new array from function result</a:t>
            </a:r>
          </a:p>
          <a:p>
            <a:pPr marL="800100" lvl="1" indent="-342900">
              <a:lnSpc>
                <a:spcPct val="150000"/>
              </a:lnSpc>
              <a:spcBef>
                <a:spcPts val="1500"/>
              </a:spcBef>
              <a:buFont typeface="Arial"/>
              <a:buChar char="•"/>
            </a:pPr>
            <a:r>
              <a:rPr lang="th-TH" sz="2800">
                <a:latin typeface="Inter" panose="020B0604020202020204" charset="0"/>
                <a:ea typeface="Inter" panose="020B0604020202020204" charset="0"/>
                <a:cs typeface="+mn-lt"/>
              </a:rPr>
              <a:t>Parameter is mostly same as forEach()</a:t>
            </a:r>
          </a:p>
        </p:txBody>
      </p:sp>
      <p:grpSp>
        <p:nvGrpSpPr>
          <p:cNvPr id="3" name="Group 8">
            <a:extLst>
              <a:ext uri="{FF2B5EF4-FFF2-40B4-BE49-F238E27FC236}">
                <a16:creationId xmlns:a16="http://schemas.microsoft.com/office/drawing/2014/main" id="{634C53EA-C3C1-3F90-C370-A93E6148D1A9}"/>
              </a:ext>
            </a:extLst>
          </p:cNvPr>
          <p:cNvGrpSpPr/>
          <p:nvPr/>
        </p:nvGrpSpPr>
        <p:grpSpPr>
          <a:xfrm>
            <a:off x="-926176" y="4343416"/>
            <a:ext cx="4563322" cy="4163718"/>
            <a:chOff x="14168" y="0"/>
            <a:chExt cx="6321665" cy="6350000"/>
          </a:xfrm>
        </p:grpSpPr>
        <p:sp>
          <p:nvSpPr>
            <p:cNvPr id="4" name="Freeform 9">
              <a:extLst>
                <a:ext uri="{FF2B5EF4-FFF2-40B4-BE49-F238E27FC236}">
                  <a16:creationId xmlns:a16="http://schemas.microsoft.com/office/drawing/2014/main" id="{CC42A1F3-DE4D-51D3-C4CE-0E7A428DBE6F}"/>
                </a:ext>
              </a:extLst>
            </p:cNvPr>
            <p:cNvSpPr/>
            <p:nvPr/>
          </p:nvSpPr>
          <p:spPr>
            <a:xfrm>
              <a:off x="14168"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txBody>
            <a:bodyPr/>
            <a:lstStyle/>
            <a:p>
              <a:endParaRPr lang="en-US"/>
            </a:p>
          </p:txBody>
        </p:sp>
      </p:grpSp>
      <p:grpSp>
        <p:nvGrpSpPr>
          <p:cNvPr id="5" name="Group 2">
            <a:extLst>
              <a:ext uri="{FF2B5EF4-FFF2-40B4-BE49-F238E27FC236}">
                <a16:creationId xmlns:a16="http://schemas.microsoft.com/office/drawing/2014/main" id="{2AD77E0A-7853-CC8F-B1D2-5600C5A50031}"/>
              </a:ext>
            </a:extLst>
          </p:cNvPr>
          <p:cNvGrpSpPr/>
          <p:nvPr/>
        </p:nvGrpSpPr>
        <p:grpSpPr>
          <a:xfrm>
            <a:off x="6163818" y="-1608501"/>
            <a:ext cx="2858262" cy="2858262"/>
            <a:chOff x="0" y="0"/>
            <a:chExt cx="6350000" cy="6350000"/>
          </a:xfrm>
          <a:solidFill>
            <a:srgbClr val="FEC800"/>
          </a:solidFill>
        </p:grpSpPr>
        <p:sp>
          <p:nvSpPr>
            <p:cNvPr id="6" name="Freeform 3">
              <a:extLst>
                <a:ext uri="{FF2B5EF4-FFF2-40B4-BE49-F238E27FC236}">
                  <a16:creationId xmlns:a16="http://schemas.microsoft.com/office/drawing/2014/main" id="{463AA511-A8A6-4C48-2641-A07B5482EF1F}"/>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7" name="Group 3">
            <a:extLst>
              <a:ext uri="{FF2B5EF4-FFF2-40B4-BE49-F238E27FC236}">
                <a16:creationId xmlns:a16="http://schemas.microsoft.com/office/drawing/2014/main" id="{A2F1B25E-4656-103F-4D01-BE8E9EB7477A}"/>
              </a:ext>
            </a:extLst>
          </p:cNvPr>
          <p:cNvGrpSpPr/>
          <p:nvPr/>
        </p:nvGrpSpPr>
        <p:grpSpPr>
          <a:xfrm>
            <a:off x="7468705" y="-1325518"/>
            <a:ext cx="3315390" cy="3315390"/>
            <a:chOff x="0" y="0"/>
            <a:chExt cx="6350000" cy="6350000"/>
          </a:xfrm>
        </p:grpSpPr>
        <p:sp>
          <p:nvSpPr>
            <p:cNvPr id="8" name="Freeform 4">
              <a:extLst>
                <a:ext uri="{FF2B5EF4-FFF2-40B4-BE49-F238E27FC236}">
                  <a16:creationId xmlns:a16="http://schemas.microsoft.com/office/drawing/2014/main" id="{C8588809-0AF8-66EF-031B-CD50000660C7}"/>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9" name="Group 5">
            <a:extLst>
              <a:ext uri="{FF2B5EF4-FFF2-40B4-BE49-F238E27FC236}">
                <a16:creationId xmlns:a16="http://schemas.microsoft.com/office/drawing/2014/main" id="{D3C048D7-1011-D03A-28EC-62FF2C16BDDE}"/>
              </a:ext>
            </a:extLst>
          </p:cNvPr>
          <p:cNvGrpSpPr/>
          <p:nvPr/>
        </p:nvGrpSpPr>
        <p:grpSpPr>
          <a:xfrm>
            <a:off x="7357675" y="993511"/>
            <a:ext cx="1666117" cy="1624093"/>
            <a:chOff x="0" y="0"/>
            <a:chExt cx="4589780" cy="4578350"/>
          </a:xfrm>
          <a:solidFill>
            <a:srgbClr val="FEC800"/>
          </a:solidFill>
        </p:grpSpPr>
        <p:sp>
          <p:nvSpPr>
            <p:cNvPr id="15" name="Freeform 6">
              <a:extLst>
                <a:ext uri="{FF2B5EF4-FFF2-40B4-BE49-F238E27FC236}">
                  <a16:creationId xmlns:a16="http://schemas.microsoft.com/office/drawing/2014/main" id="{8A202425-7AA8-D386-CD5A-BDC50B424B4F}"/>
                </a:ext>
              </a:extLst>
            </p:cNvPr>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18" name="Freeform 7">
              <a:extLst>
                <a:ext uri="{FF2B5EF4-FFF2-40B4-BE49-F238E27FC236}">
                  <a16:creationId xmlns:a16="http://schemas.microsoft.com/office/drawing/2014/main" id="{2AA05823-A6ED-58A7-E0C1-E0F49F500FE7}"/>
                </a:ext>
              </a:extLst>
            </p:cNvPr>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spTree>
    <p:extLst>
      <p:ext uri="{BB962C8B-B14F-4D97-AF65-F5344CB8AC3E}">
        <p14:creationId xmlns:p14="http://schemas.microsoft.com/office/powerpoint/2010/main" val="28667577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3" name="Group 8">
            <a:extLst>
              <a:ext uri="{FF2B5EF4-FFF2-40B4-BE49-F238E27FC236}">
                <a16:creationId xmlns:a16="http://schemas.microsoft.com/office/drawing/2014/main" id="{57298658-A238-5887-F355-958C27FF5B91}"/>
              </a:ext>
            </a:extLst>
          </p:cNvPr>
          <p:cNvGrpSpPr/>
          <p:nvPr/>
        </p:nvGrpSpPr>
        <p:grpSpPr>
          <a:xfrm>
            <a:off x="-926176" y="4343416"/>
            <a:ext cx="4563322" cy="4163718"/>
            <a:chOff x="14168" y="0"/>
            <a:chExt cx="6321665" cy="6350000"/>
          </a:xfrm>
        </p:grpSpPr>
        <p:sp>
          <p:nvSpPr>
            <p:cNvPr id="4" name="Freeform 9">
              <a:extLst>
                <a:ext uri="{FF2B5EF4-FFF2-40B4-BE49-F238E27FC236}">
                  <a16:creationId xmlns:a16="http://schemas.microsoft.com/office/drawing/2014/main" id="{5F7A4B30-971C-D3A9-8E56-55F13E1E4BD6}"/>
                </a:ext>
              </a:extLst>
            </p:cNvPr>
            <p:cNvSpPr/>
            <p:nvPr/>
          </p:nvSpPr>
          <p:spPr>
            <a:xfrm>
              <a:off x="14168"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txBody>
            <a:bodyPr/>
            <a:lstStyle/>
            <a:p>
              <a:endParaRPr lang="en-US"/>
            </a:p>
          </p:txBody>
        </p:sp>
      </p:grpSp>
      <p:grpSp>
        <p:nvGrpSpPr>
          <p:cNvPr id="5" name="Group 2">
            <a:extLst>
              <a:ext uri="{FF2B5EF4-FFF2-40B4-BE49-F238E27FC236}">
                <a16:creationId xmlns:a16="http://schemas.microsoft.com/office/drawing/2014/main" id="{44E6696C-B7AC-0293-8164-514F94835339}"/>
              </a:ext>
            </a:extLst>
          </p:cNvPr>
          <p:cNvGrpSpPr/>
          <p:nvPr/>
        </p:nvGrpSpPr>
        <p:grpSpPr>
          <a:xfrm>
            <a:off x="6163818" y="-1608501"/>
            <a:ext cx="2858262" cy="2858262"/>
            <a:chOff x="0" y="0"/>
            <a:chExt cx="6350000" cy="6350000"/>
          </a:xfrm>
          <a:solidFill>
            <a:srgbClr val="FEC800"/>
          </a:solidFill>
        </p:grpSpPr>
        <p:sp>
          <p:nvSpPr>
            <p:cNvPr id="6" name="Freeform 3">
              <a:extLst>
                <a:ext uri="{FF2B5EF4-FFF2-40B4-BE49-F238E27FC236}">
                  <a16:creationId xmlns:a16="http://schemas.microsoft.com/office/drawing/2014/main" id="{4C63FD54-44E3-72DA-0247-B8BEED7CE21C}"/>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7" name="Group 3">
            <a:extLst>
              <a:ext uri="{FF2B5EF4-FFF2-40B4-BE49-F238E27FC236}">
                <a16:creationId xmlns:a16="http://schemas.microsoft.com/office/drawing/2014/main" id="{BD52AE45-8755-B10F-0949-608BE4C0C3E1}"/>
              </a:ext>
            </a:extLst>
          </p:cNvPr>
          <p:cNvGrpSpPr/>
          <p:nvPr/>
        </p:nvGrpSpPr>
        <p:grpSpPr>
          <a:xfrm>
            <a:off x="7468705" y="-1325518"/>
            <a:ext cx="3315390" cy="3315390"/>
            <a:chOff x="0" y="0"/>
            <a:chExt cx="6350000" cy="6350000"/>
          </a:xfrm>
        </p:grpSpPr>
        <p:sp>
          <p:nvSpPr>
            <p:cNvPr id="8" name="Freeform 4">
              <a:extLst>
                <a:ext uri="{FF2B5EF4-FFF2-40B4-BE49-F238E27FC236}">
                  <a16:creationId xmlns:a16="http://schemas.microsoft.com/office/drawing/2014/main" id="{C5828B37-211D-6822-2961-EB56F83F8078}"/>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9" name="Group 5">
            <a:extLst>
              <a:ext uri="{FF2B5EF4-FFF2-40B4-BE49-F238E27FC236}">
                <a16:creationId xmlns:a16="http://schemas.microsoft.com/office/drawing/2014/main" id="{746A10D1-35D7-F0ED-C6FA-9DEC99E306D7}"/>
              </a:ext>
            </a:extLst>
          </p:cNvPr>
          <p:cNvGrpSpPr/>
          <p:nvPr/>
        </p:nvGrpSpPr>
        <p:grpSpPr>
          <a:xfrm>
            <a:off x="7357675" y="993511"/>
            <a:ext cx="1666117" cy="1624093"/>
            <a:chOff x="0" y="0"/>
            <a:chExt cx="4589780" cy="4578350"/>
          </a:xfrm>
          <a:solidFill>
            <a:srgbClr val="FEC800"/>
          </a:solidFill>
        </p:grpSpPr>
        <p:sp>
          <p:nvSpPr>
            <p:cNvPr id="15" name="Freeform 6">
              <a:extLst>
                <a:ext uri="{FF2B5EF4-FFF2-40B4-BE49-F238E27FC236}">
                  <a16:creationId xmlns:a16="http://schemas.microsoft.com/office/drawing/2014/main" id="{4E0FAEA4-1593-4E5D-71E3-157A9F914573}"/>
                </a:ext>
              </a:extLst>
            </p:cNvPr>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18" name="Freeform 7">
              <a:extLst>
                <a:ext uri="{FF2B5EF4-FFF2-40B4-BE49-F238E27FC236}">
                  <a16:creationId xmlns:a16="http://schemas.microsoft.com/office/drawing/2014/main" id="{EA72ACEC-5F8F-0187-2B7C-6A0CEC2AAFD1}"/>
                </a:ext>
              </a:extLst>
            </p:cNvPr>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sp>
        <p:nvSpPr>
          <p:cNvPr id="2" name="TextBox 2"/>
          <p:cNvSpPr txBox="1"/>
          <p:nvPr/>
        </p:nvSpPr>
        <p:spPr>
          <a:xfrm>
            <a:off x="548640" y="995561"/>
            <a:ext cx="8656320" cy="769441"/>
          </a:xfrm>
          <a:prstGeom prst="rect">
            <a:avLst/>
          </a:prstGeom>
        </p:spPr>
        <p:txBody>
          <a:bodyPr lIns="0" tIns="0" rIns="0" bIns="0" rtlCol="0" anchor="t">
            <a:spAutoFit/>
          </a:bodyPr>
          <a:lstStyle/>
          <a:p>
            <a:pPr algn="ctr">
              <a:lnSpc>
                <a:spcPts val="6000"/>
              </a:lnSpc>
            </a:pPr>
            <a:r>
              <a:rPr lang="en-US" sz="5000">
                <a:solidFill>
                  <a:srgbClr val="242725"/>
                </a:solidFill>
                <a:latin typeface="Inter Bold"/>
                <a:ea typeface="Inter Bold"/>
              </a:rPr>
              <a:t>filter(</a:t>
            </a:r>
            <a:r>
              <a:rPr lang="en-US" sz="5000" err="1">
                <a:solidFill>
                  <a:srgbClr val="242725"/>
                </a:solidFill>
                <a:latin typeface="Inter Bold"/>
                <a:ea typeface="Inter Bold"/>
              </a:rPr>
              <a:t>fx</a:t>
            </a:r>
            <a:r>
              <a:rPr lang="en-US" sz="5000">
                <a:solidFill>
                  <a:srgbClr val="242725"/>
                </a:solidFill>
                <a:latin typeface="Inter Bold"/>
                <a:ea typeface="Inter Bold"/>
              </a:rPr>
              <a:t>)</a:t>
            </a:r>
          </a:p>
        </p:txBody>
      </p:sp>
      <p:sp>
        <p:nvSpPr>
          <p:cNvPr id="16" name="AutoShape 16"/>
          <p:cNvSpPr/>
          <p:nvPr/>
        </p:nvSpPr>
        <p:spPr>
          <a:xfrm>
            <a:off x="-236307" y="6885076"/>
            <a:ext cx="10061826" cy="430124"/>
          </a:xfrm>
          <a:prstGeom prst="rect">
            <a:avLst/>
          </a:prstGeom>
          <a:solidFill>
            <a:srgbClr val="FEC800"/>
          </a:solidFill>
        </p:spPr>
      </p:sp>
      <p:sp>
        <p:nvSpPr>
          <p:cNvPr id="17" name="กล่องข้อความ 16">
            <a:extLst>
              <a:ext uri="{FF2B5EF4-FFF2-40B4-BE49-F238E27FC236}">
                <a16:creationId xmlns:a16="http://schemas.microsoft.com/office/drawing/2014/main" id="{0995F83A-36FD-9659-6BAE-6A87DC57591F}"/>
              </a:ext>
            </a:extLst>
          </p:cNvPr>
          <p:cNvSpPr txBox="1"/>
          <p:nvPr/>
        </p:nvSpPr>
        <p:spPr>
          <a:xfrm>
            <a:off x="537291" y="2126411"/>
            <a:ext cx="8045467" cy="43011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342900">
              <a:lnSpc>
                <a:spcPct val="150000"/>
              </a:lnSpc>
              <a:spcBef>
                <a:spcPts val="1500"/>
              </a:spcBef>
              <a:buFont typeface="Arial,Sans-Serif"/>
              <a:buChar char="•"/>
            </a:pPr>
            <a:r>
              <a:rPr lang="th-TH" sz="2800">
                <a:latin typeface="Inter" panose="020B0604020202020204" charset="0"/>
                <a:ea typeface="Inter" panose="020B0604020202020204" charset="0"/>
                <a:cs typeface="Cordia New"/>
              </a:rPr>
              <a:t>Loop throught array, </a:t>
            </a:r>
            <a:br>
              <a:rPr lang="en-US" sz="2800">
                <a:latin typeface="Inter" panose="020B0604020202020204" charset="0"/>
                <a:ea typeface="Inter" panose="020B0604020202020204" charset="0"/>
                <a:cs typeface="Cordia New"/>
              </a:rPr>
            </a:br>
            <a:r>
              <a:rPr lang="th-TH" sz="2800">
                <a:latin typeface="Inter" panose="020B0604020202020204" charset="0"/>
                <a:ea typeface="Inter" panose="020B0604020202020204" charset="0"/>
                <a:cs typeface="Cordia New"/>
              </a:rPr>
              <a:t>call passing </a:t>
            </a:r>
            <a:r>
              <a:rPr lang="th-TH" sz="2800" u="sng">
                <a:latin typeface="Inter" panose="020B0604020202020204" charset="0"/>
                <a:ea typeface="Inter" panose="020B0604020202020204" charset="0"/>
                <a:cs typeface="Cordia New"/>
              </a:rPr>
              <a:t>testing function</a:t>
            </a:r>
            <a:r>
              <a:rPr lang="en-US" sz="2800">
                <a:latin typeface="Inter" panose="020B0604020202020204" charset="0"/>
                <a:ea typeface="Inter" panose="020B0604020202020204" charset="0"/>
                <a:cs typeface="Cordia New"/>
              </a:rPr>
              <a:t>,</a:t>
            </a:r>
            <a:br>
              <a:rPr lang="en-US" sz="2800">
                <a:latin typeface="Inter" panose="020B0604020202020204" charset="0"/>
                <a:ea typeface="Inter" panose="020B0604020202020204" charset="0"/>
                <a:cs typeface="Cordia New"/>
              </a:rPr>
            </a:br>
            <a:r>
              <a:rPr lang="th-TH" sz="2800">
                <a:latin typeface="Inter" panose="020B0604020202020204" charset="0"/>
                <a:ea typeface="Inter" panose="020B0604020202020204" charset="0"/>
                <a:cs typeface="Cordia New"/>
              </a:rPr>
              <a:t>return new array of element which</a:t>
            </a:r>
            <a:r>
              <a:rPr lang="th-TH" sz="2800" u="sng">
                <a:latin typeface="Inter" panose="020B0604020202020204" charset="0"/>
                <a:ea typeface="Inter" panose="020B0604020202020204" charset="0"/>
                <a:cs typeface="Cordia New"/>
              </a:rPr>
              <a:t> testing function</a:t>
            </a:r>
            <a:r>
              <a:rPr lang="th-TH" sz="2800">
                <a:latin typeface="Inter" panose="020B0604020202020204" charset="0"/>
                <a:ea typeface="Inter" panose="020B0604020202020204" charset="0"/>
                <a:cs typeface="Cordia New"/>
              </a:rPr>
              <a:t> return TRUE</a:t>
            </a:r>
          </a:p>
          <a:p>
            <a:pPr marL="914400" lvl="1" indent="-342900">
              <a:lnSpc>
                <a:spcPct val="150000"/>
              </a:lnSpc>
              <a:spcBef>
                <a:spcPts val="1500"/>
              </a:spcBef>
              <a:buFont typeface="Arial,Sans-Serif"/>
              <a:buChar char="•"/>
            </a:pPr>
            <a:r>
              <a:rPr lang="th-TH" sz="2800">
                <a:latin typeface="Inter" panose="020B0604020202020204" charset="0"/>
                <a:ea typeface="Inter" panose="020B0604020202020204" charset="0"/>
                <a:cs typeface="Cordia New"/>
              </a:rPr>
              <a:t>Parameter is mostly same as forEach()</a:t>
            </a:r>
          </a:p>
          <a:p>
            <a:pPr marL="914400" lvl="1" indent="-342900">
              <a:lnSpc>
                <a:spcPct val="150000"/>
              </a:lnSpc>
              <a:spcBef>
                <a:spcPts val="1500"/>
              </a:spcBef>
              <a:buFont typeface="Arial,Sans-Serif"/>
              <a:buChar char="•"/>
            </a:pPr>
            <a:endParaRPr lang="th-TH" sz="2800">
              <a:latin typeface="Inter" panose="020B0604020202020204" charset="0"/>
              <a:ea typeface="Inter" panose="020B0604020202020204" charset="0"/>
              <a:cs typeface="Cordia New"/>
            </a:endParaRPr>
          </a:p>
        </p:txBody>
      </p:sp>
    </p:spTree>
    <p:extLst>
      <p:ext uri="{BB962C8B-B14F-4D97-AF65-F5344CB8AC3E}">
        <p14:creationId xmlns:p14="http://schemas.microsoft.com/office/powerpoint/2010/main" val="30493891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3" name="Group 8">
            <a:extLst>
              <a:ext uri="{FF2B5EF4-FFF2-40B4-BE49-F238E27FC236}">
                <a16:creationId xmlns:a16="http://schemas.microsoft.com/office/drawing/2014/main" id="{01E4A5DD-2739-8744-FC26-BB2E6A36EE5E}"/>
              </a:ext>
            </a:extLst>
          </p:cNvPr>
          <p:cNvGrpSpPr/>
          <p:nvPr/>
        </p:nvGrpSpPr>
        <p:grpSpPr>
          <a:xfrm>
            <a:off x="-926176" y="4343416"/>
            <a:ext cx="4563322" cy="4163718"/>
            <a:chOff x="14168" y="0"/>
            <a:chExt cx="6321665" cy="6350000"/>
          </a:xfrm>
        </p:grpSpPr>
        <p:sp>
          <p:nvSpPr>
            <p:cNvPr id="4" name="Freeform 9">
              <a:extLst>
                <a:ext uri="{FF2B5EF4-FFF2-40B4-BE49-F238E27FC236}">
                  <a16:creationId xmlns:a16="http://schemas.microsoft.com/office/drawing/2014/main" id="{527ACED9-5EC0-D7D5-5F50-386BAA656E2E}"/>
                </a:ext>
              </a:extLst>
            </p:cNvPr>
            <p:cNvSpPr/>
            <p:nvPr/>
          </p:nvSpPr>
          <p:spPr>
            <a:xfrm>
              <a:off x="14168"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txBody>
            <a:bodyPr/>
            <a:lstStyle/>
            <a:p>
              <a:endParaRPr lang="en-US"/>
            </a:p>
          </p:txBody>
        </p:sp>
      </p:grpSp>
      <p:grpSp>
        <p:nvGrpSpPr>
          <p:cNvPr id="5" name="Group 2">
            <a:extLst>
              <a:ext uri="{FF2B5EF4-FFF2-40B4-BE49-F238E27FC236}">
                <a16:creationId xmlns:a16="http://schemas.microsoft.com/office/drawing/2014/main" id="{C34FE854-4B04-675B-42E7-CB4107F04E08}"/>
              </a:ext>
            </a:extLst>
          </p:cNvPr>
          <p:cNvGrpSpPr/>
          <p:nvPr/>
        </p:nvGrpSpPr>
        <p:grpSpPr>
          <a:xfrm>
            <a:off x="6163818" y="-1608501"/>
            <a:ext cx="2858262" cy="2858262"/>
            <a:chOff x="0" y="0"/>
            <a:chExt cx="6350000" cy="6350000"/>
          </a:xfrm>
          <a:solidFill>
            <a:srgbClr val="FEC800"/>
          </a:solidFill>
        </p:grpSpPr>
        <p:sp>
          <p:nvSpPr>
            <p:cNvPr id="6" name="Freeform 3">
              <a:extLst>
                <a:ext uri="{FF2B5EF4-FFF2-40B4-BE49-F238E27FC236}">
                  <a16:creationId xmlns:a16="http://schemas.microsoft.com/office/drawing/2014/main" id="{6B23E880-A8B9-E786-E4DB-58CF74A28254}"/>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7" name="Group 3">
            <a:extLst>
              <a:ext uri="{FF2B5EF4-FFF2-40B4-BE49-F238E27FC236}">
                <a16:creationId xmlns:a16="http://schemas.microsoft.com/office/drawing/2014/main" id="{31A7BE7A-ACF3-5C9C-0A94-3C0A024E046B}"/>
              </a:ext>
            </a:extLst>
          </p:cNvPr>
          <p:cNvGrpSpPr/>
          <p:nvPr/>
        </p:nvGrpSpPr>
        <p:grpSpPr>
          <a:xfrm>
            <a:off x="7468705" y="-1325518"/>
            <a:ext cx="3315390" cy="3315390"/>
            <a:chOff x="0" y="0"/>
            <a:chExt cx="6350000" cy="6350000"/>
          </a:xfrm>
        </p:grpSpPr>
        <p:sp>
          <p:nvSpPr>
            <p:cNvPr id="8" name="Freeform 4">
              <a:extLst>
                <a:ext uri="{FF2B5EF4-FFF2-40B4-BE49-F238E27FC236}">
                  <a16:creationId xmlns:a16="http://schemas.microsoft.com/office/drawing/2014/main" id="{86BFC48E-B500-BC7B-7D70-0331B4F2DDC1}"/>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9" name="Group 5">
            <a:extLst>
              <a:ext uri="{FF2B5EF4-FFF2-40B4-BE49-F238E27FC236}">
                <a16:creationId xmlns:a16="http://schemas.microsoft.com/office/drawing/2014/main" id="{90FE8272-71E9-AAC1-95CC-4ADCAE08B9EA}"/>
              </a:ext>
            </a:extLst>
          </p:cNvPr>
          <p:cNvGrpSpPr/>
          <p:nvPr/>
        </p:nvGrpSpPr>
        <p:grpSpPr>
          <a:xfrm>
            <a:off x="7357675" y="993511"/>
            <a:ext cx="1666117" cy="1624093"/>
            <a:chOff x="0" y="0"/>
            <a:chExt cx="4589780" cy="4578350"/>
          </a:xfrm>
          <a:solidFill>
            <a:srgbClr val="FEC800"/>
          </a:solidFill>
        </p:grpSpPr>
        <p:sp>
          <p:nvSpPr>
            <p:cNvPr id="15" name="Freeform 6">
              <a:extLst>
                <a:ext uri="{FF2B5EF4-FFF2-40B4-BE49-F238E27FC236}">
                  <a16:creationId xmlns:a16="http://schemas.microsoft.com/office/drawing/2014/main" id="{148D0DB3-318A-CAD5-0154-8687D99568BF}"/>
                </a:ext>
              </a:extLst>
            </p:cNvPr>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18" name="Freeform 7">
              <a:extLst>
                <a:ext uri="{FF2B5EF4-FFF2-40B4-BE49-F238E27FC236}">
                  <a16:creationId xmlns:a16="http://schemas.microsoft.com/office/drawing/2014/main" id="{69F62EEB-F879-6F0E-57F0-6BFCCF10BB98}"/>
                </a:ext>
              </a:extLst>
            </p:cNvPr>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sp>
        <p:nvSpPr>
          <p:cNvPr id="2" name="TextBox 2"/>
          <p:cNvSpPr txBox="1"/>
          <p:nvPr/>
        </p:nvSpPr>
        <p:spPr>
          <a:xfrm>
            <a:off x="202991" y="991874"/>
            <a:ext cx="8656320" cy="769441"/>
          </a:xfrm>
          <a:prstGeom prst="rect">
            <a:avLst/>
          </a:prstGeom>
        </p:spPr>
        <p:txBody>
          <a:bodyPr lIns="0" tIns="0" rIns="0" bIns="0" rtlCol="0" anchor="t">
            <a:spAutoFit/>
          </a:bodyPr>
          <a:lstStyle/>
          <a:p>
            <a:pPr algn="ctr">
              <a:lnSpc>
                <a:spcPts val="6000"/>
              </a:lnSpc>
            </a:pPr>
            <a:r>
              <a:rPr lang="en-US" sz="5000">
                <a:solidFill>
                  <a:srgbClr val="242725"/>
                </a:solidFill>
                <a:latin typeface="Inter Bold"/>
                <a:ea typeface="Inter Bold"/>
              </a:rPr>
              <a:t>Quiz</a:t>
            </a:r>
          </a:p>
        </p:txBody>
      </p:sp>
      <p:sp>
        <p:nvSpPr>
          <p:cNvPr id="16" name="AutoShape 16"/>
          <p:cNvSpPr/>
          <p:nvPr/>
        </p:nvSpPr>
        <p:spPr>
          <a:xfrm>
            <a:off x="-236307" y="6885076"/>
            <a:ext cx="10061826" cy="430124"/>
          </a:xfrm>
          <a:prstGeom prst="rect">
            <a:avLst/>
          </a:prstGeom>
          <a:solidFill>
            <a:srgbClr val="FEC800"/>
          </a:solidFill>
        </p:spPr>
      </p:sp>
      <p:sp>
        <p:nvSpPr>
          <p:cNvPr id="17" name="กล่องข้อความ 16">
            <a:extLst>
              <a:ext uri="{FF2B5EF4-FFF2-40B4-BE49-F238E27FC236}">
                <a16:creationId xmlns:a16="http://schemas.microsoft.com/office/drawing/2014/main" id="{0995F83A-36FD-9659-6BAE-6A87DC57591F}"/>
              </a:ext>
            </a:extLst>
          </p:cNvPr>
          <p:cNvSpPr txBox="1"/>
          <p:nvPr/>
        </p:nvSpPr>
        <p:spPr>
          <a:xfrm>
            <a:off x="999402" y="2214185"/>
            <a:ext cx="7374410" cy="4885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spcBef>
                <a:spcPts val="1500"/>
              </a:spcBef>
            </a:pPr>
            <a:r>
              <a:rPr lang="th-TH" sz="2800">
                <a:latin typeface="Inter Bold" panose="020B0604020202020204" charset="0"/>
                <a:ea typeface="Inter Bold" panose="020B0604020202020204" charset="0"/>
                <a:cs typeface="Cordia New"/>
              </a:rPr>
              <a:t>From Input Array [1, 2, 3, 4, 5]</a:t>
            </a:r>
          </a:p>
          <a:p>
            <a:pPr lvl="1">
              <a:spcBef>
                <a:spcPts val="1500"/>
              </a:spcBef>
            </a:pPr>
            <a:r>
              <a:rPr lang="th-TH" sz="2800">
                <a:latin typeface="Inter Bold" panose="020B0604020202020204" charset="0"/>
                <a:ea typeface="Inter Bold" panose="020B0604020202020204" charset="0"/>
                <a:cs typeface="Cordia New"/>
              </a:rPr>
              <a:t>Write code to return array</a:t>
            </a:r>
          </a:p>
          <a:p>
            <a:pPr marL="1371600" lvl="2" indent="-457200">
              <a:spcBef>
                <a:spcPts val="1500"/>
              </a:spcBef>
              <a:buAutoNum type="arabicPeriod"/>
            </a:pPr>
            <a:r>
              <a:rPr lang="th-TH" sz="2800">
                <a:latin typeface="Inter Bold" panose="020B0604020202020204" charset="0"/>
                <a:ea typeface="Inter Bold" panose="020B0604020202020204" charset="0"/>
                <a:cs typeface="Cordia New"/>
              </a:rPr>
              <a:t>Return [10, 20, 30, 40, 50]</a:t>
            </a:r>
          </a:p>
          <a:p>
            <a:pPr marL="1371600" lvl="2" indent="-457200">
              <a:spcBef>
                <a:spcPts val="1500"/>
              </a:spcBef>
              <a:buAutoNum type="arabicPeriod"/>
            </a:pPr>
            <a:r>
              <a:rPr lang="th-TH" sz="2800">
                <a:latin typeface="Inter Bold" panose="020B0604020202020204" charset="0"/>
                <a:ea typeface="Inter Bold" panose="020B0604020202020204" charset="0"/>
                <a:cs typeface="Cordia New"/>
              </a:rPr>
              <a:t>Return [10, 21, 32, 43, 54]</a:t>
            </a:r>
          </a:p>
          <a:p>
            <a:pPr marL="1371600" lvl="2" indent="-457200">
              <a:spcBef>
                <a:spcPts val="1500"/>
              </a:spcBef>
              <a:buAutoNum type="arabicPeriod"/>
            </a:pPr>
            <a:r>
              <a:rPr lang="th-TH" sz="2800">
                <a:latin typeface="Inter Bold" panose="020B0604020202020204" charset="0"/>
                <a:ea typeface="Inter Bold" panose="020B0604020202020204" charset="0"/>
                <a:cs typeface="Cordia New"/>
              </a:rPr>
              <a:t>Return [10, 2, 30, 4, 50]</a:t>
            </a:r>
          </a:p>
          <a:p>
            <a:pPr marL="1371600" lvl="2" indent="-457200">
              <a:spcBef>
                <a:spcPts val="1500"/>
              </a:spcBef>
              <a:buAutoNum type="arabicPeriod"/>
            </a:pPr>
            <a:r>
              <a:rPr lang="th-TH" sz="2800">
                <a:latin typeface="Inter Bold" panose="020B0604020202020204" charset="0"/>
                <a:ea typeface="Inter Bold" panose="020B0604020202020204" charset="0"/>
                <a:cs typeface="Cordia New"/>
              </a:rPr>
              <a:t>Return [2, 4]</a:t>
            </a:r>
          </a:p>
          <a:p>
            <a:pPr marL="1371600" lvl="2" indent="-457200">
              <a:spcBef>
                <a:spcPts val="1500"/>
              </a:spcBef>
              <a:buAutoNum type="arabicPeriod"/>
            </a:pPr>
            <a:endParaRPr lang="th-TH" sz="2800">
              <a:latin typeface="Inter Bold" panose="020B0604020202020204" charset="0"/>
              <a:ea typeface="Inter Bold" panose="020B0604020202020204" charset="0"/>
              <a:cs typeface="Cordia New"/>
            </a:endParaRPr>
          </a:p>
          <a:p>
            <a:pPr lvl="1">
              <a:spcBef>
                <a:spcPts val="1500"/>
              </a:spcBef>
            </a:pPr>
            <a:endParaRPr lang="th-TH" sz="2800">
              <a:latin typeface="Inter Bold" panose="020B0604020202020204" charset="0"/>
              <a:ea typeface="Inter Bold" panose="020B0604020202020204" charset="0"/>
              <a:cs typeface="Cordia New"/>
            </a:endParaRPr>
          </a:p>
        </p:txBody>
      </p:sp>
      <p:pic>
        <p:nvPicPr>
          <p:cNvPr id="19" name="Picture 13">
            <a:extLst>
              <a:ext uri="{FF2B5EF4-FFF2-40B4-BE49-F238E27FC236}">
                <a16:creationId xmlns:a16="http://schemas.microsoft.com/office/drawing/2014/main" id="{31553D38-7F1D-22D1-D734-10496AD7D9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314713" y="1194535"/>
            <a:ext cx="506655" cy="449541"/>
          </a:xfrm>
          <a:prstGeom prst="rect">
            <a:avLst/>
          </a:prstGeom>
        </p:spPr>
      </p:pic>
    </p:spTree>
    <p:extLst>
      <p:ext uri="{BB962C8B-B14F-4D97-AF65-F5344CB8AC3E}">
        <p14:creationId xmlns:p14="http://schemas.microsoft.com/office/powerpoint/2010/main" val="12114655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extBox 2"/>
          <p:cNvSpPr txBox="1"/>
          <p:nvPr/>
        </p:nvSpPr>
        <p:spPr>
          <a:xfrm>
            <a:off x="548640" y="995561"/>
            <a:ext cx="8656320" cy="769441"/>
          </a:xfrm>
          <a:prstGeom prst="rect">
            <a:avLst/>
          </a:prstGeom>
        </p:spPr>
        <p:txBody>
          <a:bodyPr lIns="0" tIns="0" rIns="0" bIns="0" rtlCol="0" anchor="t">
            <a:spAutoFit/>
          </a:bodyPr>
          <a:lstStyle/>
          <a:p>
            <a:pPr algn="ctr">
              <a:lnSpc>
                <a:spcPts val="6000"/>
              </a:lnSpc>
            </a:pPr>
            <a:r>
              <a:rPr lang="en-US" sz="5000">
                <a:solidFill>
                  <a:srgbClr val="242725"/>
                </a:solidFill>
                <a:latin typeface="Inter Bold"/>
                <a:ea typeface="Inter Bold"/>
              </a:rPr>
              <a:t>Object</a:t>
            </a:r>
          </a:p>
        </p:txBody>
      </p:sp>
      <p:sp>
        <p:nvSpPr>
          <p:cNvPr id="16" name="AutoShape 16"/>
          <p:cNvSpPr/>
          <p:nvPr/>
        </p:nvSpPr>
        <p:spPr>
          <a:xfrm>
            <a:off x="-236307" y="6885076"/>
            <a:ext cx="10061826" cy="430124"/>
          </a:xfrm>
          <a:prstGeom prst="rect">
            <a:avLst/>
          </a:prstGeom>
          <a:solidFill>
            <a:srgbClr val="FEC800"/>
          </a:solidFill>
        </p:spPr>
      </p:sp>
      <p:sp>
        <p:nvSpPr>
          <p:cNvPr id="17" name="กล่องข้อความ 16">
            <a:extLst>
              <a:ext uri="{FF2B5EF4-FFF2-40B4-BE49-F238E27FC236}">
                <a16:creationId xmlns:a16="http://schemas.microsoft.com/office/drawing/2014/main" id="{0995F83A-36FD-9659-6BAE-6A87DC57591F}"/>
              </a:ext>
            </a:extLst>
          </p:cNvPr>
          <p:cNvSpPr txBox="1"/>
          <p:nvPr/>
        </p:nvSpPr>
        <p:spPr>
          <a:xfrm>
            <a:off x="853630" y="2190041"/>
            <a:ext cx="7374410" cy="23621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800100" lvl="1" indent="-342900">
              <a:lnSpc>
                <a:spcPct val="150000"/>
              </a:lnSpc>
              <a:spcBef>
                <a:spcPts val="1500"/>
              </a:spcBef>
              <a:buFont typeface="Arial"/>
              <a:buChar char="•"/>
            </a:pPr>
            <a:r>
              <a:rPr lang="th-TH" sz="2800">
                <a:latin typeface="Inter" panose="020B0604020202020204" charset="0"/>
                <a:ea typeface="Inter" panose="020B0604020202020204" charset="0"/>
                <a:cs typeface="Cordia New"/>
              </a:rPr>
              <a:t>Construct object</a:t>
            </a:r>
            <a:endParaRPr lang="th-TH" sz="2000">
              <a:latin typeface="Inter" panose="020B0604020202020204" charset="0"/>
              <a:ea typeface="Inter" panose="020B0604020202020204" charset="0"/>
              <a:cs typeface="Cordia New" panose="020B0304020202020204" pitchFamily="34" charset="-34"/>
            </a:endParaRPr>
          </a:p>
          <a:p>
            <a:pPr marL="800100" lvl="1" indent="-342900">
              <a:lnSpc>
                <a:spcPct val="150000"/>
              </a:lnSpc>
              <a:spcBef>
                <a:spcPts val="1500"/>
              </a:spcBef>
              <a:buFont typeface="Arial"/>
              <a:buChar char="•"/>
            </a:pPr>
            <a:r>
              <a:rPr lang="th-TH" sz="2800">
                <a:latin typeface="Inter" panose="020B0604020202020204" charset="0"/>
                <a:ea typeface="Inter" panose="020B0604020202020204" charset="0"/>
                <a:cs typeface="Cordia New"/>
              </a:rPr>
              <a:t>Accessing / Modify object property</a:t>
            </a:r>
          </a:p>
          <a:p>
            <a:pPr marL="800100" lvl="1" indent="-342900">
              <a:lnSpc>
                <a:spcPct val="150000"/>
              </a:lnSpc>
              <a:spcBef>
                <a:spcPts val="1500"/>
              </a:spcBef>
              <a:buFont typeface="Arial"/>
              <a:buChar char="•"/>
            </a:pPr>
            <a:r>
              <a:rPr lang="th-TH" sz="2800">
                <a:latin typeface="Inter" panose="020B0604020202020204" charset="0"/>
                <a:ea typeface="Inter" panose="020B0604020202020204" charset="0"/>
                <a:cs typeface="Cordia New"/>
              </a:rPr>
              <a:t>Remove object property</a:t>
            </a:r>
          </a:p>
        </p:txBody>
      </p:sp>
      <p:grpSp>
        <p:nvGrpSpPr>
          <p:cNvPr id="3" name="Group 8">
            <a:extLst>
              <a:ext uri="{FF2B5EF4-FFF2-40B4-BE49-F238E27FC236}">
                <a16:creationId xmlns:a16="http://schemas.microsoft.com/office/drawing/2014/main" id="{7000D417-006B-7ECD-98A9-790CC3A59FD2}"/>
              </a:ext>
            </a:extLst>
          </p:cNvPr>
          <p:cNvGrpSpPr/>
          <p:nvPr/>
        </p:nvGrpSpPr>
        <p:grpSpPr>
          <a:xfrm>
            <a:off x="-926176" y="4343416"/>
            <a:ext cx="4563322" cy="4163718"/>
            <a:chOff x="14168" y="0"/>
            <a:chExt cx="6321665" cy="6350000"/>
          </a:xfrm>
        </p:grpSpPr>
        <p:sp>
          <p:nvSpPr>
            <p:cNvPr id="4" name="Freeform 9">
              <a:extLst>
                <a:ext uri="{FF2B5EF4-FFF2-40B4-BE49-F238E27FC236}">
                  <a16:creationId xmlns:a16="http://schemas.microsoft.com/office/drawing/2014/main" id="{B5B1C3EC-D14B-ACFE-2DAA-7428F09D269A}"/>
                </a:ext>
              </a:extLst>
            </p:cNvPr>
            <p:cNvSpPr/>
            <p:nvPr/>
          </p:nvSpPr>
          <p:spPr>
            <a:xfrm>
              <a:off x="14168"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txBody>
            <a:bodyPr/>
            <a:lstStyle/>
            <a:p>
              <a:endParaRPr lang="en-US"/>
            </a:p>
          </p:txBody>
        </p:sp>
      </p:grpSp>
      <p:grpSp>
        <p:nvGrpSpPr>
          <p:cNvPr id="5" name="Group 2">
            <a:extLst>
              <a:ext uri="{FF2B5EF4-FFF2-40B4-BE49-F238E27FC236}">
                <a16:creationId xmlns:a16="http://schemas.microsoft.com/office/drawing/2014/main" id="{DF278FE3-C035-80AF-CF5C-D186B2C2B8E7}"/>
              </a:ext>
            </a:extLst>
          </p:cNvPr>
          <p:cNvGrpSpPr/>
          <p:nvPr/>
        </p:nvGrpSpPr>
        <p:grpSpPr>
          <a:xfrm>
            <a:off x="6163818" y="-1608501"/>
            <a:ext cx="2858262" cy="2858262"/>
            <a:chOff x="0" y="0"/>
            <a:chExt cx="6350000" cy="6350000"/>
          </a:xfrm>
          <a:solidFill>
            <a:srgbClr val="FEC800"/>
          </a:solidFill>
        </p:grpSpPr>
        <p:sp>
          <p:nvSpPr>
            <p:cNvPr id="6" name="Freeform 3">
              <a:extLst>
                <a:ext uri="{FF2B5EF4-FFF2-40B4-BE49-F238E27FC236}">
                  <a16:creationId xmlns:a16="http://schemas.microsoft.com/office/drawing/2014/main" id="{3A02DE31-53D6-B970-0AD6-98C5DB477530}"/>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7" name="Group 3">
            <a:extLst>
              <a:ext uri="{FF2B5EF4-FFF2-40B4-BE49-F238E27FC236}">
                <a16:creationId xmlns:a16="http://schemas.microsoft.com/office/drawing/2014/main" id="{8D02725F-C730-810F-1D19-14BFFF7F3F16}"/>
              </a:ext>
            </a:extLst>
          </p:cNvPr>
          <p:cNvGrpSpPr/>
          <p:nvPr/>
        </p:nvGrpSpPr>
        <p:grpSpPr>
          <a:xfrm>
            <a:off x="7468705" y="-1325518"/>
            <a:ext cx="3315390" cy="3315390"/>
            <a:chOff x="0" y="0"/>
            <a:chExt cx="6350000" cy="6350000"/>
          </a:xfrm>
        </p:grpSpPr>
        <p:sp>
          <p:nvSpPr>
            <p:cNvPr id="8" name="Freeform 4">
              <a:extLst>
                <a:ext uri="{FF2B5EF4-FFF2-40B4-BE49-F238E27FC236}">
                  <a16:creationId xmlns:a16="http://schemas.microsoft.com/office/drawing/2014/main" id="{FA1BBAB7-5D53-7AD5-6591-BEE64765099C}"/>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9" name="Group 5">
            <a:extLst>
              <a:ext uri="{FF2B5EF4-FFF2-40B4-BE49-F238E27FC236}">
                <a16:creationId xmlns:a16="http://schemas.microsoft.com/office/drawing/2014/main" id="{6D46A555-9EE9-AB14-BD8E-5411A7F79A30}"/>
              </a:ext>
            </a:extLst>
          </p:cNvPr>
          <p:cNvGrpSpPr/>
          <p:nvPr/>
        </p:nvGrpSpPr>
        <p:grpSpPr>
          <a:xfrm>
            <a:off x="7357675" y="993511"/>
            <a:ext cx="1666117" cy="1624093"/>
            <a:chOff x="0" y="0"/>
            <a:chExt cx="4589780" cy="4578350"/>
          </a:xfrm>
          <a:solidFill>
            <a:srgbClr val="FEC800"/>
          </a:solidFill>
        </p:grpSpPr>
        <p:sp>
          <p:nvSpPr>
            <p:cNvPr id="15" name="Freeform 6">
              <a:extLst>
                <a:ext uri="{FF2B5EF4-FFF2-40B4-BE49-F238E27FC236}">
                  <a16:creationId xmlns:a16="http://schemas.microsoft.com/office/drawing/2014/main" id="{25694348-C78E-85AD-522C-B2960DA4AB4A}"/>
                </a:ext>
              </a:extLst>
            </p:cNvPr>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18" name="Freeform 7">
              <a:extLst>
                <a:ext uri="{FF2B5EF4-FFF2-40B4-BE49-F238E27FC236}">
                  <a16:creationId xmlns:a16="http://schemas.microsoft.com/office/drawing/2014/main" id="{9D0DC19F-184A-F69E-3644-F50490D1FA35}"/>
                </a:ext>
              </a:extLst>
            </p:cNvPr>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spTree>
    <p:extLst>
      <p:ext uri="{BB962C8B-B14F-4D97-AF65-F5344CB8AC3E}">
        <p14:creationId xmlns:p14="http://schemas.microsoft.com/office/powerpoint/2010/main" val="37548223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3" name="Group 8">
            <a:extLst>
              <a:ext uri="{FF2B5EF4-FFF2-40B4-BE49-F238E27FC236}">
                <a16:creationId xmlns:a16="http://schemas.microsoft.com/office/drawing/2014/main" id="{3A7E88F0-A45F-4CC4-219A-AF2A717FB2ED}"/>
              </a:ext>
            </a:extLst>
          </p:cNvPr>
          <p:cNvGrpSpPr/>
          <p:nvPr/>
        </p:nvGrpSpPr>
        <p:grpSpPr>
          <a:xfrm>
            <a:off x="-926176" y="4343416"/>
            <a:ext cx="4563322" cy="4163718"/>
            <a:chOff x="14168" y="0"/>
            <a:chExt cx="6321665" cy="6350000"/>
          </a:xfrm>
        </p:grpSpPr>
        <p:sp>
          <p:nvSpPr>
            <p:cNvPr id="4" name="Freeform 9">
              <a:extLst>
                <a:ext uri="{FF2B5EF4-FFF2-40B4-BE49-F238E27FC236}">
                  <a16:creationId xmlns:a16="http://schemas.microsoft.com/office/drawing/2014/main" id="{EA2F4935-53F5-B915-1632-6632D328202A}"/>
                </a:ext>
              </a:extLst>
            </p:cNvPr>
            <p:cNvSpPr/>
            <p:nvPr/>
          </p:nvSpPr>
          <p:spPr>
            <a:xfrm>
              <a:off x="14168"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txBody>
            <a:bodyPr/>
            <a:lstStyle/>
            <a:p>
              <a:endParaRPr lang="en-US"/>
            </a:p>
          </p:txBody>
        </p:sp>
      </p:grpSp>
      <p:grpSp>
        <p:nvGrpSpPr>
          <p:cNvPr id="5" name="Group 2">
            <a:extLst>
              <a:ext uri="{FF2B5EF4-FFF2-40B4-BE49-F238E27FC236}">
                <a16:creationId xmlns:a16="http://schemas.microsoft.com/office/drawing/2014/main" id="{175416F8-539E-0E65-E713-3AD9FC0076DF}"/>
              </a:ext>
            </a:extLst>
          </p:cNvPr>
          <p:cNvGrpSpPr/>
          <p:nvPr/>
        </p:nvGrpSpPr>
        <p:grpSpPr>
          <a:xfrm>
            <a:off x="6163818" y="-1608501"/>
            <a:ext cx="2858262" cy="2858262"/>
            <a:chOff x="0" y="0"/>
            <a:chExt cx="6350000" cy="6350000"/>
          </a:xfrm>
          <a:solidFill>
            <a:srgbClr val="FEC800"/>
          </a:solidFill>
        </p:grpSpPr>
        <p:sp>
          <p:nvSpPr>
            <p:cNvPr id="6" name="Freeform 3">
              <a:extLst>
                <a:ext uri="{FF2B5EF4-FFF2-40B4-BE49-F238E27FC236}">
                  <a16:creationId xmlns:a16="http://schemas.microsoft.com/office/drawing/2014/main" id="{E8CD2B1E-5468-FB19-55A9-C0979DEDB88D}"/>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7" name="Group 3">
            <a:extLst>
              <a:ext uri="{FF2B5EF4-FFF2-40B4-BE49-F238E27FC236}">
                <a16:creationId xmlns:a16="http://schemas.microsoft.com/office/drawing/2014/main" id="{8814F521-D176-992B-9AFE-A68620909ADD}"/>
              </a:ext>
            </a:extLst>
          </p:cNvPr>
          <p:cNvGrpSpPr/>
          <p:nvPr/>
        </p:nvGrpSpPr>
        <p:grpSpPr>
          <a:xfrm>
            <a:off x="7468705" y="-1325518"/>
            <a:ext cx="3315390" cy="3315390"/>
            <a:chOff x="0" y="0"/>
            <a:chExt cx="6350000" cy="6350000"/>
          </a:xfrm>
        </p:grpSpPr>
        <p:sp>
          <p:nvSpPr>
            <p:cNvPr id="8" name="Freeform 4">
              <a:extLst>
                <a:ext uri="{FF2B5EF4-FFF2-40B4-BE49-F238E27FC236}">
                  <a16:creationId xmlns:a16="http://schemas.microsoft.com/office/drawing/2014/main" id="{44774F11-FD6C-F2F3-217C-BDEC63F372DC}"/>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9" name="Group 5">
            <a:extLst>
              <a:ext uri="{FF2B5EF4-FFF2-40B4-BE49-F238E27FC236}">
                <a16:creationId xmlns:a16="http://schemas.microsoft.com/office/drawing/2014/main" id="{ADD7A472-3274-C00D-3D7D-199736B48C3D}"/>
              </a:ext>
            </a:extLst>
          </p:cNvPr>
          <p:cNvGrpSpPr/>
          <p:nvPr/>
        </p:nvGrpSpPr>
        <p:grpSpPr>
          <a:xfrm>
            <a:off x="7357675" y="993511"/>
            <a:ext cx="1666117" cy="1624093"/>
            <a:chOff x="0" y="0"/>
            <a:chExt cx="4589780" cy="4578350"/>
          </a:xfrm>
          <a:solidFill>
            <a:srgbClr val="FEC800"/>
          </a:solidFill>
        </p:grpSpPr>
        <p:sp>
          <p:nvSpPr>
            <p:cNvPr id="15" name="Freeform 6">
              <a:extLst>
                <a:ext uri="{FF2B5EF4-FFF2-40B4-BE49-F238E27FC236}">
                  <a16:creationId xmlns:a16="http://schemas.microsoft.com/office/drawing/2014/main" id="{73F9563F-8515-1B5A-CF81-B1E929A314E1}"/>
                </a:ext>
              </a:extLst>
            </p:cNvPr>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18" name="Freeform 7">
              <a:extLst>
                <a:ext uri="{FF2B5EF4-FFF2-40B4-BE49-F238E27FC236}">
                  <a16:creationId xmlns:a16="http://schemas.microsoft.com/office/drawing/2014/main" id="{BD899AB2-0708-A8C7-FC86-5B9850BD0159}"/>
                </a:ext>
              </a:extLst>
            </p:cNvPr>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sp>
        <p:nvSpPr>
          <p:cNvPr id="17" name="กล่องข้อความ 16">
            <a:extLst>
              <a:ext uri="{FF2B5EF4-FFF2-40B4-BE49-F238E27FC236}">
                <a16:creationId xmlns:a16="http://schemas.microsoft.com/office/drawing/2014/main" id="{0995F83A-36FD-9659-6BAE-6A87DC57591F}"/>
              </a:ext>
            </a:extLst>
          </p:cNvPr>
          <p:cNvSpPr txBox="1"/>
          <p:nvPr/>
        </p:nvSpPr>
        <p:spPr>
          <a:xfrm>
            <a:off x="771872" y="2268245"/>
            <a:ext cx="8045467" cy="32008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800100" lvl="1" indent="-342900">
              <a:lnSpc>
                <a:spcPct val="150000"/>
              </a:lnSpc>
              <a:spcBef>
                <a:spcPts val="1500"/>
              </a:spcBef>
              <a:buFont typeface="Arial"/>
              <a:buChar char="•"/>
            </a:pPr>
            <a:r>
              <a:rPr lang="th-TH" sz="2800">
                <a:latin typeface="Inter" panose="020B0604020202020204" charset="0"/>
                <a:ea typeface="Inter" panose="020B0604020202020204" charset="0"/>
                <a:cs typeface="Cordia New"/>
              </a:rPr>
              <a:t>Javascript + Type + More stuff...</a:t>
            </a:r>
          </a:p>
          <a:p>
            <a:pPr marL="800100" lvl="1" indent="-342900">
              <a:lnSpc>
                <a:spcPct val="150000"/>
              </a:lnSpc>
              <a:spcBef>
                <a:spcPts val="1500"/>
              </a:spcBef>
              <a:buFont typeface="Arial"/>
              <a:buChar char="•"/>
            </a:pPr>
            <a:r>
              <a:rPr lang="th-TH" sz="2800">
                <a:latin typeface="Inter" panose="020B0604020202020204" charset="0"/>
                <a:ea typeface="Inter" panose="020B0604020202020204" charset="0"/>
                <a:cs typeface="Cordia New"/>
              </a:rPr>
              <a:t>Keyword `interface`</a:t>
            </a:r>
            <a:endParaRPr lang="th-TH" sz="2000">
              <a:latin typeface="Inter" panose="020B0604020202020204" charset="0"/>
              <a:ea typeface="Inter" panose="020B0604020202020204" charset="0"/>
              <a:cs typeface="Cordia New"/>
            </a:endParaRPr>
          </a:p>
          <a:p>
            <a:pPr marL="800100" lvl="1" indent="-342900">
              <a:lnSpc>
                <a:spcPct val="150000"/>
              </a:lnSpc>
              <a:spcBef>
                <a:spcPts val="1500"/>
              </a:spcBef>
              <a:buFont typeface="Arial"/>
              <a:buChar char="•"/>
            </a:pPr>
            <a:r>
              <a:rPr lang="th-TH" sz="2800">
                <a:latin typeface="Inter" panose="020B0604020202020204" charset="0"/>
                <a:ea typeface="Inter" panose="020B0604020202020204" charset="0"/>
                <a:cs typeface="Cordia New"/>
              </a:rPr>
              <a:t>Can test typescript via command line</a:t>
            </a:r>
          </a:p>
          <a:p>
            <a:pPr lvl="1">
              <a:lnSpc>
                <a:spcPct val="150000"/>
              </a:lnSpc>
              <a:spcBef>
                <a:spcPts val="1500"/>
              </a:spcBef>
            </a:pPr>
            <a:endParaRPr lang="th-TH" sz="2800">
              <a:latin typeface="Inter" panose="020B0604020202020204" charset="0"/>
              <a:ea typeface="Inter" panose="020B0604020202020204" charset="0"/>
              <a:cs typeface="Cordia New"/>
            </a:endParaRPr>
          </a:p>
        </p:txBody>
      </p:sp>
      <p:sp>
        <p:nvSpPr>
          <p:cNvPr id="2" name="TextBox 2"/>
          <p:cNvSpPr txBox="1"/>
          <p:nvPr/>
        </p:nvSpPr>
        <p:spPr>
          <a:xfrm>
            <a:off x="548640" y="995561"/>
            <a:ext cx="8656320" cy="769441"/>
          </a:xfrm>
          <a:prstGeom prst="rect">
            <a:avLst/>
          </a:prstGeom>
        </p:spPr>
        <p:txBody>
          <a:bodyPr lIns="0" tIns="0" rIns="0" bIns="0" rtlCol="0" anchor="t">
            <a:spAutoFit/>
          </a:bodyPr>
          <a:lstStyle/>
          <a:p>
            <a:pPr algn="ctr">
              <a:lnSpc>
                <a:spcPts val="6000"/>
              </a:lnSpc>
            </a:pPr>
            <a:r>
              <a:rPr lang="en-US" sz="5000">
                <a:solidFill>
                  <a:srgbClr val="242725"/>
                </a:solidFill>
                <a:latin typeface="Inter Bold"/>
                <a:ea typeface="Inter Bold"/>
              </a:rPr>
              <a:t>Typescript</a:t>
            </a:r>
            <a:endParaRPr lang="th-TH"/>
          </a:p>
        </p:txBody>
      </p:sp>
      <p:sp>
        <p:nvSpPr>
          <p:cNvPr id="16" name="AutoShape 16"/>
          <p:cNvSpPr/>
          <p:nvPr/>
        </p:nvSpPr>
        <p:spPr>
          <a:xfrm>
            <a:off x="-236307" y="6885076"/>
            <a:ext cx="10061826" cy="430124"/>
          </a:xfrm>
          <a:prstGeom prst="rect">
            <a:avLst/>
          </a:prstGeom>
          <a:solidFill>
            <a:srgbClr val="FEC800"/>
          </a:solidFill>
        </p:spPr>
      </p:sp>
    </p:spTree>
    <p:extLst>
      <p:ext uri="{BB962C8B-B14F-4D97-AF65-F5344CB8AC3E}">
        <p14:creationId xmlns:p14="http://schemas.microsoft.com/office/powerpoint/2010/main" val="2248709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17" name="Group 5">
            <a:extLst>
              <a:ext uri="{FF2B5EF4-FFF2-40B4-BE49-F238E27FC236}">
                <a16:creationId xmlns:a16="http://schemas.microsoft.com/office/drawing/2014/main" id="{7A455BC0-F7EC-D89D-8C39-6F488DD3BBF1}"/>
              </a:ext>
            </a:extLst>
          </p:cNvPr>
          <p:cNvGrpSpPr/>
          <p:nvPr/>
        </p:nvGrpSpPr>
        <p:grpSpPr>
          <a:xfrm>
            <a:off x="381127" y="4117612"/>
            <a:ext cx="884442" cy="844038"/>
            <a:chOff x="214840" y="209944"/>
            <a:chExt cx="2436442" cy="2379361"/>
          </a:xfrm>
          <a:solidFill>
            <a:srgbClr val="FEC800"/>
          </a:solidFill>
        </p:grpSpPr>
        <p:sp>
          <p:nvSpPr>
            <p:cNvPr id="18" name="Freeform 6">
              <a:extLst>
                <a:ext uri="{FF2B5EF4-FFF2-40B4-BE49-F238E27FC236}">
                  <a16:creationId xmlns:a16="http://schemas.microsoft.com/office/drawing/2014/main" id="{150A70EF-B081-724E-9157-82BB29D1DA29}"/>
                </a:ext>
              </a:extLst>
            </p:cNvPr>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19" name="Freeform 7">
              <a:extLst>
                <a:ext uri="{FF2B5EF4-FFF2-40B4-BE49-F238E27FC236}">
                  <a16:creationId xmlns:a16="http://schemas.microsoft.com/office/drawing/2014/main" id="{92331AC2-ED53-492B-1486-E633331AF0D1}"/>
                </a:ext>
              </a:extLst>
            </p:cNvPr>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2" name="Group 2"/>
          <p:cNvGrpSpPr/>
          <p:nvPr/>
        </p:nvGrpSpPr>
        <p:grpSpPr>
          <a:xfrm>
            <a:off x="3120516" y="1663619"/>
            <a:ext cx="3512568" cy="3512568"/>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sp>
        <p:nvSpPr>
          <p:cNvPr id="5" name="TextBox 5"/>
          <p:cNvSpPr txBox="1"/>
          <p:nvPr/>
        </p:nvSpPr>
        <p:spPr>
          <a:xfrm>
            <a:off x="1066800" y="3050646"/>
            <a:ext cx="7859692" cy="841577"/>
          </a:xfrm>
          <a:prstGeom prst="rect">
            <a:avLst/>
          </a:prstGeom>
        </p:spPr>
        <p:txBody>
          <a:bodyPr lIns="0" tIns="0" rIns="0" bIns="0" rtlCol="0" anchor="t">
            <a:spAutoFit/>
          </a:bodyPr>
          <a:lstStyle/>
          <a:p>
            <a:pPr algn="ctr">
              <a:lnSpc>
                <a:spcPts val="6000"/>
              </a:lnSpc>
            </a:pPr>
            <a:r>
              <a:rPr lang="en-US" sz="8000" b="1" i="0">
                <a:solidFill>
                  <a:srgbClr val="000000"/>
                </a:solidFill>
                <a:effectLst/>
                <a:latin typeface="Inter Bold" panose="020B0604020202020204" charset="0"/>
                <a:ea typeface="Inter Bold" panose="020B0604020202020204" charset="0"/>
              </a:rPr>
              <a:t>Basic React</a:t>
            </a:r>
            <a:endParaRPr lang="en-US" sz="7200" b="1">
              <a:solidFill>
                <a:srgbClr val="242725"/>
              </a:solidFill>
              <a:latin typeface="Inter Bold" panose="020B0604020202020204" charset="0"/>
              <a:ea typeface="Inter Bold" panose="020B0604020202020204" charset="0"/>
            </a:endParaRPr>
          </a:p>
        </p:txBody>
      </p:sp>
      <p:sp>
        <p:nvSpPr>
          <p:cNvPr id="7" name="AutoShape 7"/>
          <p:cNvSpPr/>
          <p:nvPr/>
        </p:nvSpPr>
        <p:spPr>
          <a:xfrm>
            <a:off x="-236307" y="6885076"/>
            <a:ext cx="10061826" cy="430124"/>
          </a:xfrm>
          <a:prstGeom prst="rect">
            <a:avLst/>
          </a:prstGeom>
          <a:solidFill>
            <a:srgbClr val="FEC800"/>
          </a:solidFill>
        </p:spPr>
      </p:sp>
      <p:pic>
        <p:nvPicPr>
          <p:cNvPr id="15" name="Picture 14">
            <a:extLst>
              <a:ext uri="{FF2B5EF4-FFF2-40B4-BE49-F238E27FC236}">
                <a16:creationId xmlns:a16="http://schemas.microsoft.com/office/drawing/2014/main" id="{8E591189-0261-004D-CBCD-9B34B01408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790971" y="2525647"/>
            <a:ext cx="463879" cy="449541"/>
          </a:xfrm>
          <a:prstGeom prst="rect">
            <a:avLst/>
          </a:prstGeom>
        </p:spPr>
      </p:pic>
      <p:grpSp>
        <p:nvGrpSpPr>
          <p:cNvPr id="4" name="Group 5">
            <a:extLst>
              <a:ext uri="{FF2B5EF4-FFF2-40B4-BE49-F238E27FC236}">
                <a16:creationId xmlns:a16="http://schemas.microsoft.com/office/drawing/2014/main" id="{621984A3-59AC-9F5C-BC6A-C74C44EF7C72}"/>
              </a:ext>
            </a:extLst>
          </p:cNvPr>
          <p:cNvGrpSpPr/>
          <p:nvPr/>
        </p:nvGrpSpPr>
        <p:grpSpPr>
          <a:xfrm>
            <a:off x="7703275" y="610210"/>
            <a:ext cx="884442" cy="844038"/>
            <a:chOff x="214840" y="209944"/>
            <a:chExt cx="2436442" cy="2379361"/>
          </a:xfrm>
          <a:solidFill>
            <a:srgbClr val="FEC800"/>
          </a:solidFill>
        </p:grpSpPr>
        <p:sp>
          <p:nvSpPr>
            <p:cNvPr id="6" name="Freeform 6">
              <a:extLst>
                <a:ext uri="{FF2B5EF4-FFF2-40B4-BE49-F238E27FC236}">
                  <a16:creationId xmlns:a16="http://schemas.microsoft.com/office/drawing/2014/main" id="{81F0B632-DF44-6A17-C5CD-6916F780F5CE}"/>
                </a:ext>
              </a:extLst>
            </p:cNvPr>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16" name="Freeform 7">
              <a:extLst>
                <a:ext uri="{FF2B5EF4-FFF2-40B4-BE49-F238E27FC236}">
                  <a16:creationId xmlns:a16="http://schemas.microsoft.com/office/drawing/2014/main" id="{F7B2C109-FA67-245C-B83C-F7E186340005}"/>
                </a:ext>
              </a:extLst>
            </p:cNvPr>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20" name="Group 2">
            <a:extLst>
              <a:ext uri="{FF2B5EF4-FFF2-40B4-BE49-F238E27FC236}">
                <a16:creationId xmlns:a16="http://schemas.microsoft.com/office/drawing/2014/main" id="{9589EE6A-F99B-5937-7733-58B9952B5352}"/>
              </a:ext>
            </a:extLst>
          </p:cNvPr>
          <p:cNvGrpSpPr/>
          <p:nvPr/>
        </p:nvGrpSpPr>
        <p:grpSpPr>
          <a:xfrm>
            <a:off x="534915" y="-1688938"/>
            <a:ext cx="2858262" cy="2858262"/>
            <a:chOff x="0" y="0"/>
            <a:chExt cx="6350000" cy="6350000"/>
          </a:xfrm>
          <a:solidFill>
            <a:srgbClr val="FEC800"/>
          </a:solidFill>
        </p:grpSpPr>
        <p:sp>
          <p:nvSpPr>
            <p:cNvPr id="21" name="Freeform 3">
              <a:extLst>
                <a:ext uri="{FF2B5EF4-FFF2-40B4-BE49-F238E27FC236}">
                  <a16:creationId xmlns:a16="http://schemas.microsoft.com/office/drawing/2014/main" id="{ED6C5D09-FE3A-287C-CC3B-27D5DA61F914}"/>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Tree>
    <p:extLst>
      <p:ext uri="{BB962C8B-B14F-4D97-AF65-F5344CB8AC3E}">
        <p14:creationId xmlns:p14="http://schemas.microsoft.com/office/powerpoint/2010/main" val="19268096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3">
            <a:extLst>
              <a:ext uri="{FF2B5EF4-FFF2-40B4-BE49-F238E27FC236}">
                <a16:creationId xmlns:a16="http://schemas.microsoft.com/office/drawing/2014/main" id="{2E034B7C-DB1E-AEBF-37A8-9BBBE37B3ED8}"/>
              </a:ext>
            </a:extLst>
          </p:cNvPr>
          <p:cNvGrpSpPr/>
          <p:nvPr/>
        </p:nvGrpSpPr>
        <p:grpSpPr>
          <a:xfrm>
            <a:off x="5410200" y="5210080"/>
            <a:ext cx="4006653" cy="4006653"/>
            <a:chOff x="0" y="0"/>
            <a:chExt cx="6350000" cy="6350000"/>
          </a:xfrm>
        </p:grpSpPr>
        <p:sp>
          <p:nvSpPr>
            <p:cNvPr id="29" name="Freeform 4">
              <a:extLst>
                <a:ext uri="{FF2B5EF4-FFF2-40B4-BE49-F238E27FC236}">
                  <a16:creationId xmlns:a16="http://schemas.microsoft.com/office/drawing/2014/main" id="{EE87B9CE-D289-59E5-6533-AB50710D997D}"/>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sp>
        <p:nvSpPr>
          <p:cNvPr id="2" name="TextBox 2"/>
          <p:cNvSpPr txBox="1"/>
          <p:nvPr/>
        </p:nvSpPr>
        <p:spPr>
          <a:xfrm>
            <a:off x="548640" y="995561"/>
            <a:ext cx="8656320" cy="769441"/>
          </a:xfrm>
          <a:prstGeom prst="rect">
            <a:avLst/>
          </a:prstGeom>
        </p:spPr>
        <p:txBody>
          <a:bodyPr lIns="0" tIns="0" rIns="0" bIns="0" rtlCol="0" anchor="t">
            <a:spAutoFit/>
          </a:bodyPr>
          <a:lstStyle/>
          <a:p>
            <a:pPr algn="ctr">
              <a:lnSpc>
                <a:spcPts val="6000"/>
              </a:lnSpc>
            </a:pPr>
            <a:r>
              <a:rPr lang="en-US" sz="5000" b="1">
                <a:solidFill>
                  <a:srgbClr val="242725"/>
                </a:solidFill>
                <a:latin typeface="Inter Bold"/>
              </a:rPr>
              <a:t>Let’s Start</a:t>
            </a:r>
          </a:p>
        </p:txBody>
      </p:sp>
      <p:grpSp>
        <p:nvGrpSpPr>
          <p:cNvPr id="3" name="Group 3"/>
          <p:cNvGrpSpPr/>
          <p:nvPr/>
        </p:nvGrpSpPr>
        <p:grpSpPr>
          <a:xfrm>
            <a:off x="731520" y="2574006"/>
            <a:ext cx="8473440" cy="3293394"/>
            <a:chOff x="0" y="-38100"/>
            <a:chExt cx="5696098" cy="3190488"/>
          </a:xfrm>
        </p:grpSpPr>
        <p:sp>
          <p:nvSpPr>
            <p:cNvPr id="4" name="TextBox 4"/>
            <p:cNvSpPr txBox="1"/>
            <p:nvPr/>
          </p:nvSpPr>
          <p:spPr>
            <a:xfrm>
              <a:off x="0" y="-38100"/>
              <a:ext cx="5696098" cy="394724"/>
            </a:xfrm>
            <a:prstGeom prst="rect">
              <a:avLst/>
            </a:prstGeom>
          </p:spPr>
          <p:txBody>
            <a:bodyPr lIns="0" tIns="0" rIns="0" bIns="0" rtlCol="0" anchor="t">
              <a:spAutoFit/>
            </a:bodyPr>
            <a:lstStyle/>
            <a:p>
              <a:pPr>
                <a:lnSpc>
                  <a:spcPts val="2240"/>
                </a:lnSpc>
                <a:spcBef>
                  <a:spcPct val="0"/>
                </a:spcBef>
              </a:pPr>
              <a:r>
                <a:rPr lang="en-US" sz="2800" spc="16">
                  <a:solidFill>
                    <a:srgbClr val="242725"/>
                  </a:solidFill>
                  <a:latin typeface="Inter Bold"/>
                </a:rPr>
                <a:t>First, create new project.</a:t>
              </a:r>
            </a:p>
          </p:txBody>
        </p:sp>
        <p:sp>
          <p:nvSpPr>
            <p:cNvPr id="5" name="TextBox 5"/>
            <p:cNvSpPr txBox="1"/>
            <p:nvPr/>
          </p:nvSpPr>
          <p:spPr>
            <a:xfrm>
              <a:off x="0" y="664659"/>
              <a:ext cx="5696098" cy="394724"/>
            </a:xfrm>
            <a:prstGeom prst="rect">
              <a:avLst/>
            </a:prstGeom>
          </p:spPr>
          <p:txBody>
            <a:bodyPr lIns="0" tIns="0" rIns="0" bIns="0" rtlCol="0" anchor="t">
              <a:spAutoFit/>
            </a:bodyPr>
            <a:lstStyle/>
            <a:p>
              <a:pPr>
                <a:lnSpc>
                  <a:spcPts val="2240"/>
                </a:lnSpc>
                <a:spcBef>
                  <a:spcPct val="0"/>
                </a:spcBef>
              </a:pPr>
              <a:r>
                <a:rPr lang="en-US" sz="2800" err="1">
                  <a:solidFill>
                    <a:srgbClr val="242725"/>
                  </a:solidFill>
                  <a:latin typeface="Inter"/>
                </a:rPr>
                <a:t>npm</a:t>
              </a:r>
              <a:r>
                <a:rPr lang="en-US" sz="2800">
                  <a:solidFill>
                    <a:srgbClr val="242725"/>
                  </a:solidFill>
                  <a:latin typeface="Inter"/>
                </a:rPr>
                <a:t> create </a:t>
              </a:r>
              <a:r>
                <a:rPr lang="en-US" sz="2800" err="1">
                  <a:solidFill>
                    <a:srgbClr val="242725"/>
                  </a:solidFill>
                  <a:latin typeface="Inter"/>
                </a:rPr>
                <a:t>vite@latest</a:t>
              </a:r>
              <a:endParaRPr lang="en-US" sz="2800">
                <a:solidFill>
                  <a:srgbClr val="242725"/>
                </a:solidFill>
                <a:latin typeface="Inter"/>
              </a:endParaRPr>
            </a:p>
          </p:txBody>
        </p:sp>
        <p:sp>
          <p:nvSpPr>
            <p:cNvPr id="6" name="TextBox 6"/>
            <p:cNvSpPr txBox="1"/>
            <p:nvPr/>
          </p:nvSpPr>
          <p:spPr>
            <a:xfrm>
              <a:off x="0" y="1637594"/>
              <a:ext cx="5696098" cy="394724"/>
            </a:xfrm>
            <a:prstGeom prst="rect">
              <a:avLst/>
            </a:prstGeom>
          </p:spPr>
          <p:txBody>
            <a:bodyPr lIns="0" tIns="0" rIns="0" bIns="0" rtlCol="0" anchor="t">
              <a:spAutoFit/>
            </a:bodyPr>
            <a:lstStyle/>
            <a:p>
              <a:pPr>
                <a:lnSpc>
                  <a:spcPts val="2240"/>
                </a:lnSpc>
                <a:spcBef>
                  <a:spcPct val="0"/>
                </a:spcBef>
              </a:pPr>
              <a:r>
                <a:rPr lang="en-US" sz="2800" spc="16">
                  <a:solidFill>
                    <a:srgbClr val="242725"/>
                  </a:solidFill>
                  <a:latin typeface="Inter Bold"/>
                </a:rPr>
                <a:t>Create new project by using typescript.</a:t>
              </a:r>
            </a:p>
          </p:txBody>
        </p:sp>
        <p:sp>
          <p:nvSpPr>
            <p:cNvPr id="7" name="TextBox 7"/>
            <p:cNvSpPr txBox="1"/>
            <p:nvPr/>
          </p:nvSpPr>
          <p:spPr>
            <a:xfrm>
              <a:off x="0" y="2184965"/>
              <a:ext cx="5696098" cy="967423"/>
            </a:xfrm>
            <a:prstGeom prst="rect">
              <a:avLst/>
            </a:prstGeom>
          </p:spPr>
          <p:txBody>
            <a:bodyPr lIns="0" tIns="0" rIns="0" bIns="0" rtlCol="0" anchor="t">
              <a:spAutoFit/>
            </a:bodyPr>
            <a:lstStyle/>
            <a:p>
              <a:pPr>
                <a:spcBef>
                  <a:spcPct val="0"/>
                </a:spcBef>
              </a:pPr>
              <a:r>
                <a:rPr lang="en-US" sz="2800" err="1">
                  <a:solidFill>
                    <a:srgbClr val="242725"/>
                  </a:solidFill>
                  <a:latin typeface="Inter"/>
                </a:rPr>
                <a:t>npm</a:t>
              </a:r>
              <a:r>
                <a:rPr lang="en-US" sz="2800">
                  <a:solidFill>
                    <a:srgbClr val="242725"/>
                  </a:solidFill>
                  <a:latin typeface="Inter"/>
                </a:rPr>
                <a:t> create </a:t>
              </a:r>
              <a:r>
                <a:rPr lang="en-US" sz="2800" err="1">
                  <a:solidFill>
                    <a:srgbClr val="242725"/>
                  </a:solidFill>
                  <a:latin typeface="Inter"/>
                </a:rPr>
                <a:t>vite@latest</a:t>
              </a:r>
              <a:r>
                <a:rPr lang="en-US" sz="2800">
                  <a:solidFill>
                    <a:srgbClr val="242725"/>
                  </a:solidFill>
                  <a:latin typeface="Inter"/>
                </a:rPr>
                <a:t> {project-name}-- --template react-</a:t>
              </a:r>
              <a:r>
                <a:rPr lang="en-US" sz="2800" err="1">
                  <a:solidFill>
                    <a:srgbClr val="242725"/>
                  </a:solidFill>
                  <a:latin typeface="Inter"/>
                </a:rPr>
                <a:t>ts</a:t>
              </a:r>
              <a:endParaRPr lang="en-US" sz="2800">
                <a:solidFill>
                  <a:srgbClr val="242725"/>
                </a:solidFill>
                <a:latin typeface="Inter"/>
              </a:endParaRPr>
            </a:p>
          </p:txBody>
        </p:sp>
      </p:grpSp>
      <p:grpSp>
        <p:nvGrpSpPr>
          <p:cNvPr id="30" name="Group 14">
            <a:extLst>
              <a:ext uri="{FF2B5EF4-FFF2-40B4-BE49-F238E27FC236}">
                <a16:creationId xmlns:a16="http://schemas.microsoft.com/office/drawing/2014/main" id="{5EBD52AA-B3AD-A55E-E17D-ACEE730D3504}"/>
              </a:ext>
            </a:extLst>
          </p:cNvPr>
          <p:cNvGrpSpPr/>
          <p:nvPr/>
        </p:nvGrpSpPr>
        <p:grpSpPr>
          <a:xfrm>
            <a:off x="9052296" y="3401075"/>
            <a:ext cx="991739" cy="991739"/>
            <a:chOff x="0" y="0"/>
            <a:chExt cx="6350000" cy="6350000"/>
          </a:xfrm>
          <a:solidFill>
            <a:srgbClr val="FEC800"/>
          </a:solidFill>
        </p:grpSpPr>
        <p:sp>
          <p:nvSpPr>
            <p:cNvPr id="31" name="Freeform 15">
              <a:extLst>
                <a:ext uri="{FF2B5EF4-FFF2-40B4-BE49-F238E27FC236}">
                  <a16:creationId xmlns:a16="http://schemas.microsoft.com/office/drawing/2014/main" id="{8E1A9206-1F72-E742-12A2-0513EDE16DF3}"/>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32" name="Group 18">
            <a:extLst>
              <a:ext uri="{FF2B5EF4-FFF2-40B4-BE49-F238E27FC236}">
                <a16:creationId xmlns:a16="http://schemas.microsoft.com/office/drawing/2014/main" id="{198B153B-3BC4-3427-A564-EFF9BA876C90}"/>
              </a:ext>
            </a:extLst>
          </p:cNvPr>
          <p:cNvGrpSpPr/>
          <p:nvPr/>
        </p:nvGrpSpPr>
        <p:grpSpPr>
          <a:xfrm>
            <a:off x="9416854" y="5032327"/>
            <a:ext cx="617209" cy="617209"/>
            <a:chOff x="0" y="0"/>
            <a:chExt cx="6350000" cy="6350000"/>
          </a:xfrm>
        </p:grpSpPr>
        <p:sp>
          <p:nvSpPr>
            <p:cNvPr id="33" name="Freeform 19">
              <a:extLst>
                <a:ext uri="{FF2B5EF4-FFF2-40B4-BE49-F238E27FC236}">
                  <a16:creationId xmlns:a16="http://schemas.microsoft.com/office/drawing/2014/main" id="{5D2E30ED-DFD2-F29A-1BB6-42DA5F28A4BE}"/>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sp>
        <p:nvSpPr>
          <p:cNvPr id="16" name="AutoShape 16"/>
          <p:cNvSpPr/>
          <p:nvPr/>
        </p:nvSpPr>
        <p:spPr>
          <a:xfrm>
            <a:off x="-236307" y="6885076"/>
            <a:ext cx="10061826" cy="430124"/>
          </a:xfrm>
          <a:prstGeom prst="rect">
            <a:avLst/>
          </a:prstGeom>
          <a:solidFill>
            <a:srgbClr val="FEC800"/>
          </a:solidFill>
        </p:spPr>
      </p:sp>
    </p:spTree>
    <p:extLst>
      <p:ext uri="{BB962C8B-B14F-4D97-AF65-F5344CB8AC3E}">
        <p14:creationId xmlns:p14="http://schemas.microsoft.com/office/powerpoint/2010/main" val="1358245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9" name="Group 5">
            <a:extLst>
              <a:ext uri="{FF2B5EF4-FFF2-40B4-BE49-F238E27FC236}">
                <a16:creationId xmlns:a16="http://schemas.microsoft.com/office/drawing/2014/main" id="{CD748FD0-29B4-3526-AE91-525A56259E08}"/>
              </a:ext>
            </a:extLst>
          </p:cNvPr>
          <p:cNvGrpSpPr/>
          <p:nvPr/>
        </p:nvGrpSpPr>
        <p:grpSpPr>
          <a:xfrm>
            <a:off x="7283264" y="915585"/>
            <a:ext cx="884442" cy="844038"/>
            <a:chOff x="214840" y="209944"/>
            <a:chExt cx="2436442" cy="2379361"/>
          </a:xfrm>
          <a:solidFill>
            <a:srgbClr val="FEC800"/>
          </a:solidFill>
        </p:grpSpPr>
        <p:sp>
          <p:nvSpPr>
            <p:cNvPr id="10" name="Freeform 6">
              <a:extLst>
                <a:ext uri="{FF2B5EF4-FFF2-40B4-BE49-F238E27FC236}">
                  <a16:creationId xmlns:a16="http://schemas.microsoft.com/office/drawing/2014/main" id="{76C0B1B6-125C-95B7-BA98-88B0F8CD4691}"/>
                </a:ext>
              </a:extLst>
            </p:cNvPr>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11" name="Freeform 7">
              <a:extLst>
                <a:ext uri="{FF2B5EF4-FFF2-40B4-BE49-F238E27FC236}">
                  <a16:creationId xmlns:a16="http://schemas.microsoft.com/office/drawing/2014/main" id="{3B8943D0-758A-AA2A-6E2B-879E8931338C}"/>
                </a:ext>
              </a:extLst>
            </p:cNvPr>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2" name="Group 2"/>
          <p:cNvGrpSpPr/>
          <p:nvPr/>
        </p:nvGrpSpPr>
        <p:grpSpPr>
          <a:xfrm>
            <a:off x="6163818" y="-1608501"/>
            <a:ext cx="2858262" cy="2858262"/>
            <a:chOff x="0" y="0"/>
            <a:chExt cx="6350000" cy="6350000"/>
          </a:xfrm>
          <a:solidFill>
            <a:srgbClr val="FEC800"/>
          </a:solidFill>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5" name="TextBox 5"/>
          <p:cNvSpPr txBox="1"/>
          <p:nvPr/>
        </p:nvSpPr>
        <p:spPr>
          <a:xfrm>
            <a:off x="228600" y="724376"/>
            <a:ext cx="9296400" cy="1491242"/>
          </a:xfrm>
          <a:prstGeom prst="rect">
            <a:avLst/>
          </a:prstGeom>
        </p:spPr>
        <p:txBody>
          <a:bodyPr wrap="square" lIns="0" tIns="0" rIns="0" bIns="0" rtlCol="0" anchor="t">
            <a:spAutoFit/>
          </a:bodyPr>
          <a:lstStyle/>
          <a:p>
            <a:pPr algn="ctr">
              <a:lnSpc>
                <a:spcPts val="6000"/>
              </a:lnSpc>
            </a:pPr>
            <a:r>
              <a:rPr lang="en-US" sz="4800" b="1" i="0">
                <a:solidFill>
                  <a:srgbClr val="000000"/>
                </a:solidFill>
                <a:effectLst/>
                <a:latin typeface="Inter Bold" panose="020B0604020202020204" charset="0"/>
                <a:ea typeface="Inter Bold" panose="020B0604020202020204" charset="0"/>
              </a:rPr>
              <a:t>Prerequisites/Tools/</a:t>
            </a:r>
            <a:br>
              <a:rPr lang="en-US" sz="4800" b="1" i="0">
                <a:solidFill>
                  <a:srgbClr val="000000"/>
                </a:solidFill>
                <a:effectLst/>
                <a:latin typeface="Inter Bold" panose="020B0604020202020204" charset="0"/>
                <a:ea typeface="Inter Bold" panose="020B0604020202020204" charset="0"/>
              </a:rPr>
            </a:br>
            <a:r>
              <a:rPr lang="en-US" sz="4800" b="1" i="0">
                <a:solidFill>
                  <a:srgbClr val="000000"/>
                </a:solidFill>
                <a:effectLst/>
                <a:latin typeface="Inter Bold" panose="020B0604020202020204" charset="0"/>
                <a:ea typeface="Inter Bold" panose="020B0604020202020204" charset="0"/>
              </a:rPr>
              <a:t>Environments</a:t>
            </a:r>
            <a:endParaRPr lang="en-US" sz="4800" b="1">
              <a:solidFill>
                <a:srgbClr val="242725"/>
              </a:solidFill>
              <a:latin typeface="Inter Bold" panose="020B0604020202020204" charset="0"/>
              <a:ea typeface="Inter Bold" panose="020B0604020202020204" charset="0"/>
            </a:endParaRPr>
          </a:p>
        </p:txBody>
      </p:sp>
      <p:sp>
        <p:nvSpPr>
          <p:cNvPr id="19" name="TextBox 12">
            <a:extLst>
              <a:ext uri="{FF2B5EF4-FFF2-40B4-BE49-F238E27FC236}">
                <a16:creationId xmlns:a16="http://schemas.microsoft.com/office/drawing/2014/main" id="{43DAE12D-04ED-8E29-2186-EC1E34495490}"/>
              </a:ext>
            </a:extLst>
          </p:cNvPr>
          <p:cNvSpPr txBox="1"/>
          <p:nvPr/>
        </p:nvSpPr>
        <p:spPr>
          <a:xfrm>
            <a:off x="4066720" y="2716908"/>
            <a:ext cx="5059680" cy="4231928"/>
          </a:xfrm>
          <a:prstGeom prst="rect">
            <a:avLst/>
          </a:prstGeom>
        </p:spPr>
        <p:txBody>
          <a:bodyPr wrap="square" lIns="0" tIns="0" rIns="0" bIns="0" rtlCol="0" anchor="t">
            <a:spAutoFit/>
          </a:bodyPr>
          <a:lstStyle/>
          <a:p>
            <a:pPr marL="342900" indent="-342900">
              <a:spcBef>
                <a:spcPct val="0"/>
              </a:spcBef>
              <a:buAutoNum type="arabicPeriod"/>
            </a:pPr>
            <a:r>
              <a:rPr lang="en-US" sz="2500" spc="16">
                <a:solidFill>
                  <a:srgbClr val="242725"/>
                </a:solidFill>
                <a:latin typeface="Inter Bold"/>
              </a:rPr>
              <a:t>NodeJS – v.16.15.0</a:t>
            </a:r>
          </a:p>
          <a:p>
            <a:pPr marL="342900" indent="-342900">
              <a:spcBef>
                <a:spcPct val="0"/>
              </a:spcBef>
              <a:buAutoNum type="arabicPeriod"/>
            </a:pPr>
            <a:endParaRPr lang="en-US" sz="2500" spc="16">
              <a:solidFill>
                <a:srgbClr val="242725"/>
              </a:solidFill>
              <a:latin typeface="Inter Bold"/>
            </a:endParaRPr>
          </a:p>
          <a:p>
            <a:pPr marL="342900" indent="-342900">
              <a:spcBef>
                <a:spcPct val="0"/>
              </a:spcBef>
              <a:buAutoNum type="arabicPeriod"/>
            </a:pPr>
            <a:r>
              <a:rPr lang="en-US" sz="2500" spc="16">
                <a:solidFill>
                  <a:srgbClr val="242725"/>
                </a:solidFill>
                <a:latin typeface="Inter Bold"/>
              </a:rPr>
              <a:t>NPM 8.5.5 </a:t>
            </a:r>
          </a:p>
          <a:p>
            <a:pPr marL="342900" indent="-342900">
              <a:spcBef>
                <a:spcPct val="0"/>
              </a:spcBef>
              <a:buAutoNum type="arabicPeriod"/>
            </a:pPr>
            <a:endParaRPr lang="en-US" sz="2500" spc="16">
              <a:solidFill>
                <a:srgbClr val="242725"/>
              </a:solidFill>
              <a:latin typeface="Inter Bold"/>
            </a:endParaRPr>
          </a:p>
          <a:p>
            <a:pPr marL="342900" indent="-342900">
              <a:spcBef>
                <a:spcPct val="0"/>
              </a:spcBef>
              <a:buAutoNum type="arabicPeriod"/>
            </a:pPr>
            <a:r>
              <a:rPr lang="en-US" sz="2500" spc="16">
                <a:solidFill>
                  <a:srgbClr val="242725"/>
                </a:solidFill>
                <a:latin typeface="Inter Bold"/>
              </a:rPr>
              <a:t>VS Code</a:t>
            </a:r>
          </a:p>
          <a:p>
            <a:pPr marL="342900" indent="-342900">
              <a:spcBef>
                <a:spcPct val="0"/>
              </a:spcBef>
              <a:buAutoNum type="arabicPeriod"/>
            </a:pPr>
            <a:endParaRPr lang="en-US" sz="2500" spc="16">
              <a:solidFill>
                <a:srgbClr val="242725"/>
              </a:solidFill>
              <a:latin typeface="Inter Bold"/>
            </a:endParaRPr>
          </a:p>
          <a:p>
            <a:pPr marL="342900" indent="-342900">
              <a:spcBef>
                <a:spcPct val="0"/>
              </a:spcBef>
              <a:buAutoNum type="arabicPeriod"/>
            </a:pPr>
            <a:r>
              <a:rPr lang="en-US" sz="2500" spc="16">
                <a:solidFill>
                  <a:srgbClr val="242725"/>
                </a:solidFill>
                <a:latin typeface="Inter Bold"/>
              </a:rPr>
              <a:t>Git (optional)</a:t>
            </a:r>
          </a:p>
          <a:p>
            <a:pPr marL="342900" indent="-342900">
              <a:spcBef>
                <a:spcPct val="0"/>
              </a:spcBef>
              <a:buAutoNum type="arabicPeriod"/>
            </a:pPr>
            <a:endParaRPr lang="en-US" sz="2500" spc="16">
              <a:solidFill>
                <a:srgbClr val="242725"/>
              </a:solidFill>
              <a:latin typeface="Inter Bold"/>
            </a:endParaRPr>
          </a:p>
          <a:p>
            <a:pPr marL="342900" indent="-342900">
              <a:spcBef>
                <a:spcPct val="0"/>
              </a:spcBef>
              <a:buAutoNum type="arabicPeriod"/>
            </a:pPr>
            <a:r>
              <a:rPr lang="en-US" sz="2500" spc="16">
                <a:solidFill>
                  <a:srgbClr val="242725"/>
                </a:solidFill>
                <a:latin typeface="Inter Bold"/>
              </a:rPr>
              <a:t>Postman (optional)</a:t>
            </a:r>
          </a:p>
          <a:p>
            <a:pPr>
              <a:spcBef>
                <a:spcPct val="0"/>
              </a:spcBef>
            </a:pPr>
            <a:endParaRPr lang="en-US" sz="2500" spc="16">
              <a:solidFill>
                <a:srgbClr val="242725"/>
              </a:solidFill>
              <a:latin typeface="Inter Bold"/>
            </a:endParaRPr>
          </a:p>
          <a:p>
            <a:pPr>
              <a:spcBef>
                <a:spcPct val="0"/>
              </a:spcBef>
            </a:pPr>
            <a:endParaRPr lang="en-US" sz="2500" spc="16">
              <a:solidFill>
                <a:srgbClr val="242725"/>
              </a:solidFill>
              <a:latin typeface="Inter Bold"/>
            </a:endParaRPr>
          </a:p>
        </p:txBody>
      </p:sp>
      <p:grpSp>
        <p:nvGrpSpPr>
          <p:cNvPr id="7" name="Group 3">
            <a:extLst>
              <a:ext uri="{FF2B5EF4-FFF2-40B4-BE49-F238E27FC236}">
                <a16:creationId xmlns:a16="http://schemas.microsoft.com/office/drawing/2014/main" id="{054CD6BE-5D03-3D6A-1775-DB1F60837078}"/>
              </a:ext>
            </a:extLst>
          </p:cNvPr>
          <p:cNvGrpSpPr/>
          <p:nvPr/>
        </p:nvGrpSpPr>
        <p:grpSpPr>
          <a:xfrm>
            <a:off x="7476102" y="-1325518"/>
            <a:ext cx="3300596" cy="3315390"/>
            <a:chOff x="14167" y="0"/>
            <a:chExt cx="6321665" cy="6350000"/>
          </a:xfrm>
        </p:grpSpPr>
        <p:sp>
          <p:nvSpPr>
            <p:cNvPr id="8" name="Freeform 4">
              <a:extLst>
                <a:ext uri="{FF2B5EF4-FFF2-40B4-BE49-F238E27FC236}">
                  <a16:creationId xmlns:a16="http://schemas.microsoft.com/office/drawing/2014/main" id="{2DBEEA43-92B7-7C82-5216-F40FF687AE11}"/>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12" name="Group 8">
            <a:extLst>
              <a:ext uri="{FF2B5EF4-FFF2-40B4-BE49-F238E27FC236}">
                <a16:creationId xmlns:a16="http://schemas.microsoft.com/office/drawing/2014/main" id="{EFEDC781-2DB9-5585-DCDE-80BEFA3C163F}"/>
              </a:ext>
            </a:extLst>
          </p:cNvPr>
          <p:cNvGrpSpPr/>
          <p:nvPr/>
        </p:nvGrpSpPr>
        <p:grpSpPr>
          <a:xfrm>
            <a:off x="-915949" y="4343416"/>
            <a:ext cx="4563322" cy="4163718"/>
            <a:chOff x="14167" y="0"/>
            <a:chExt cx="6321665" cy="6350000"/>
          </a:xfrm>
        </p:grpSpPr>
        <p:sp>
          <p:nvSpPr>
            <p:cNvPr id="13" name="Freeform 9">
              <a:extLst>
                <a:ext uri="{FF2B5EF4-FFF2-40B4-BE49-F238E27FC236}">
                  <a16:creationId xmlns:a16="http://schemas.microsoft.com/office/drawing/2014/main" id="{4913A02D-324C-8A2C-4F93-2BB82B89317A}"/>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sp>
        <p:nvSpPr>
          <p:cNvPr id="14" name="AutoShape 16">
            <a:extLst>
              <a:ext uri="{FF2B5EF4-FFF2-40B4-BE49-F238E27FC236}">
                <a16:creationId xmlns:a16="http://schemas.microsoft.com/office/drawing/2014/main" id="{A75075E4-F75B-3CB8-F76B-1FAFE319FE03}"/>
              </a:ext>
            </a:extLst>
          </p:cNvPr>
          <p:cNvSpPr/>
          <p:nvPr/>
        </p:nvSpPr>
        <p:spPr>
          <a:xfrm>
            <a:off x="-236307" y="6885076"/>
            <a:ext cx="10061826" cy="430124"/>
          </a:xfrm>
          <a:prstGeom prst="rect">
            <a:avLst/>
          </a:prstGeom>
          <a:solidFill>
            <a:srgbClr val="FEC800"/>
          </a:solidFill>
        </p:spPr>
      </p:sp>
      <p:pic>
        <p:nvPicPr>
          <p:cNvPr id="6" name="Picture 5" descr="A picture containing clipart, clothing, drawing, cartoon&#10;&#10;Description automatically generated">
            <a:extLst>
              <a:ext uri="{FF2B5EF4-FFF2-40B4-BE49-F238E27FC236}">
                <a16:creationId xmlns:a16="http://schemas.microsoft.com/office/drawing/2014/main" id="{18A33BC7-6AF5-5D2B-C099-01370C1A65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010949"/>
            <a:ext cx="1869132" cy="5207293"/>
          </a:xfrm>
          <a:prstGeom prst="rect">
            <a:avLst/>
          </a:prstGeom>
        </p:spPr>
      </p:pic>
    </p:spTree>
    <p:extLst>
      <p:ext uri="{BB962C8B-B14F-4D97-AF65-F5344CB8AC3E}">
        <p14:creationId xmlns:p14="http://schemas.microsoft.com/office/powerpoint/2010/main" val="30647230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48640" y="995561"/>
            <a:ext cx="8656320" cy="769441"/>
          </a:xfrm>
          <a:prstGeom prst="rect">
            <a:avLst/>
          </a:prstGeom>
        </p:spPr>
        <p:txBody>
          <a:bodyPr lIns="0" tIns="0" rIns="0" bIns="0" rtlCol="0" anchor="t">
            <a:spAutoFit/>
          </a:bodyPr>
          <a:lstStyle/>
          <a:p>
            <a:pPr algn="ctr">
              <a:lnSpc>
                <a:spcPts val="6000"/>
              </a:lnSpc>
            </a:pPr>
            <a:r>
              <a:rPr lang="en-US" sz="5000">
                <a:solidFill>
                  <a:srgbClr val="242725"/>
                </a:solidFill>
                <a:latin typeface="Inter Bold"/>
              </a:rPr>
              <a:t>Next Step</a:t>
            </a:r>
          </a:p>
        </p:txBody>
      </p:sp>
      <p:grpSp>
        <p:nvGrpSpPr>
          <p:cNvPr id="3" name="Group 3"/>
          <p:cNvGrpSpPr/>
          <p:nvPr/>
        </p:nvGrpSpPr>
        <p:grpSpPr>
          <a:xfrm>
            <a:off x="731520" y="2534442"/>
            <a:ext cx="8473440" cy="3180557"/>
            <a:chOff x="0" y="-38100"/>
            <a:chExt cx="5696098" cy="2486421"/>
          </a:xfrm>
        </p:grpSpPr>
        <p:sp>
          <p:nvSpPr>
            <p:cNvPr id="4" name="TextBox 4"/>
            <p:cNvSpPr txBox="1"/>
            <p:nvPr/>
          </p:nvSpPr>
          <p:spPr>
            <a:xfrm>
              <a:off x="0" y="-38100"/>
              <a:ext cx="5696098" cy="394724"/>
            </a:xfrm>
            <a:prstGeom prst="rect">
              <a:avLst/>
            </a:prstGeom>
          </p:spPr>
          <p:txBody>
            <a:bodyPr lIns="0" tIns="0" rIns="0" bIns="0" rtlCol="0" anchor="t">
              <a:spAutoFit/>
            </a:bodyPr>
            <a:lstStyle/>
            <a:p>
              <a:pPr>
                <a:lnSpc>
                  <a:spcPts val="2240"/>
                </a:lnSpc>
                <a:spcBef>
                  <a:spcPct val="0"/>
                </a:spcBef>
              </a:pPr>
              <a:r>
                <a:rPr lang="en-US" sz="2800" spc="16">
                  <a:solidFill>
                    <a:srgbClr val="242725"/>
                  </a:solidFill>
                  <a:latin typeface="Inter Bold"/>
                </a:rPr>
                <a:t>Go to project and install package.</a:t>
              </a:r>
            </a:p>
          </p:txBody>
        </p:sp>
        <p:sp>
          <p:nvSpPr>
            <p:cNvPr id="5" name="TextBox 5"/>
            <p:cNvSpPr txBox="1"/>
            <p:nvPr/>
          </p:nvSpPr>
          <p:spPr>
            <a:xfrm>
              <a:off x="0" y="389968"/>
              <a:ext cx="5696098" cy="785338"/>
            </a:xfrm>
            <a:prstGeom prst="rect">
              <a:avLst/>
            </a:prstGeom>
          </p:spPr>
          <p:txBody>
            <a:bodyPr lIns="0" tIns="0" rIns="0" bIns="0" rtlCol="0" anchor="t">
              <a:spAutoFit/>
            </a:bodyPr>
            <a:lstStyle/>
            <a:p>
              <a:pPr>
                <a:spcBef>
                  <a:spcPct val="0"/>
                </a:spcBef>
              </a:pPr>
              <a:r>
                <a:rPr lang="en-US" sz="2800">
                  <a:solidFill>
                    <a:srgbClr val="242725"/>
                  </a:solidFill>
                  <a:latin typeface="Inter"/>
                </a:rPr>
                <a:t>cd {project-name}</a:t>
              </a:r>
            </a:p>
            <a:p>
              <a:pPr>
                <a:spcBef>
                  <a:spcPct val="0"/>
                </a:spcBef>
              </a:pPr>
              <a:r>
                <a:rPr lang="en-US" sz="2800" err="1">
                  <a:solidFill>
                    <a:srgbClr val="242725"/>
                  </a:solidFill>
                  <a:latin typeface="Inter"/>
                </a:rPr>
                <a:t>npm</a:t>
              </a:r>
              <a:r>
                <a:rPr lang="en-US" sz="2800">
                  <a:solidFill>
                    <a:srgbClr val="242725"/>
                  </a:solidFill>
                  <a:latin typeface="Inter"/>
                </a:rPr>
                <a:t> install</a:t>
              </a:r>
            </a:p>
          </p:txBody>
        </p:sp>
        <p:sp>
          <p:nvSpPr>
            <p:cNvPr id="6" name="TextBox 6"/>
            <p:cNvSpPr txBox="1"/>
            <p:nvPr/>
          </p:nvSpPr>
          <p:spPr>
            <a:xfrm>
              <a:off x="0" y="1637592"/>
              <a:ext cx="5696098" cy="394724"/>
            </a:xfrm>
            <a:prstGeom prst="rect">
              <a:avLst/>
            </a:prstGeom>
          </p:spPr>
          <p:txBody>
            <a:bodyPr lIns="0" tIns="0" rIns="0" bIns="0" rtlCol="0" anchor="t">
              <a:spAutoFit/>
            </a:bodyPr>
            <a:lstStyle/>
            <a:p>
              <a:pPr>
                <a:lnSpc>
                  <a:spcPts val="2240"/>
                </a:lnSpc>
                <a:spcBef>
                  <a:spcPct val="0"/>
                </a:spcBef>
              </a:pPr>
              <a:r>
                <a:rPr lang="en-US" sz="2800" spc="16">
                  <a:solidFill>
                    <a:srgbClr val="242725"/>
                  </a:solidFill>
                  <a:latin typeface="Inter Bold"/>
                </a:rPr>
                <a:t>After that, start project.</a:t>
              </a:r>
            </a:p>
          </p:txBody>
        </p:sp>
        <p:sp>
          <p:nvSpPr>
            <p:cNvPr id="7" name="TextBox 7"/>
            <p:cNvSpPr txBox="1"/>
            <p:nvPr/>
          </p:nvSpPr>
          <p:spPr>
            <a:xfrm>
              <a:off x="0" y="2053597"/>
              <a:ext cx="5696098" cy="394724"/>
            </a:xfrm>
            <a:prstGeom prst="rect">
              <a:avLst/>
            </a:prstGeom>
          </p:spPr>
          <p:txBody>
            <a:bodyPr lIns="0" tIns="0" rIns="0" bIns="0" rtlCol="0" anchor="t">
              <a:spAutoFit/>
            </a:bodyPr>
            <a:lstStyle/>
            <a:p>
              <a:pPr>
                <a:lnSpc>
                  <a:spcPts val="2240"/>
                </a:lnSpc>
                <a:spcBef>
                  <a:spcPct val="0"/>
                </a:spcBef>
              </a:pPr>
              <a:r>
                <a:rPr lang="en-US" sz="2800" err="1">
                  <a:solidFill>
                    <a:srgbClr val="242725"/>
                  </a:solidFill>
                  <a:latin typeface="Inter"/>
                </a:rPr>
                <a:t>npm</a:t>
              </a:r>
              <a:r>
                <a:rPr lang="en-US" sz="2800">
                  <a:solidFill>
                    <a:srgbClr val="242725"/>
                  </a:solidFill>
                  <a:latin typeface="Inter"/>
                </a:rPr>
                <a:t> run dev</a:t>
              </a:r>
            </a:p>
          </p:txBody>
        </p:sp>
      </p:grpSp>
      <p:grpSp>
        <p:nvGrpSpPr>
          <p:cNvPr id="8" name="Group 3">
            <a:extLst>
              <a:ext uri="{FF2B5EF4-FFF2-40B4-BE49-F238E27FC236}">
                <a16:creationId xmlns:a16="http://schemas.microsoft.com/office/drawing/2014/main" id="{DCAD84F6-9D48-375B-0BDA-DEF94EEBDE9F}"/>
              </a:ext>
            </a:extLst>
          </p:cNvPr>
          <p:cNvGrpSpPr/>
          <p:nvPr/>
        </p:nvGrpSpPr>
        <p:grpSpPr>
          <a:xfrm>
            <a:off x="5410200" y="5210080"/>
            <a:ext cx="4006653" cy="4006653"/>
            <a:chOff x="0" y="0"/>
            <a:chExt cx="6350000" cy="6350000"/>
          </a:xfrm>
        </p:grpSpPr>
        <p:sp>
          <p:nvSpPr>
            <p:cNvPr id="9" name="Freeform 4">
              <a:extLst>
                <a:ext uri="{FF2B5EF4-FFF2-40B4-BE49-F238E27FC236}">
                  <a16:creationId xmlns:a16="http://schemas.microsoft.com/office/drawing/2014/main" id="{BBE67E92-2DC1-6B88-306F-148DD9695EDC}"/>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10" name="Group 14">
            <a:extLst>
              <a:ext uri="{FF2B5EF4-FFF2-40B4-BE49-F238E27FC236}">
                <a16:creationId xmlns:a16="http://schemas.microsoft.com/office/drawing/2014/main" id="{C2E2943E-F792-1DF2-D8FE-9FD66FC559A3}"/>
              </a:ext>
            </a:extLst>
          </p:cNvPr>
          <p:cNvGrpSpPr/>
          <p:nvPr/>
        </p:nvGrpSpPr>
        <p:grpSpPr>
          <a:xfrm>
            <a:off x="9052296" y="3401075"/>
            <a:ext cx="991739" cy="991739"/>
            <a:chOff x="0" y="0"/>
            <a:chExt cx="6350000" cy="6350000"/>
          </a:xfrm>
          <a:solidFill>
            <a:srgbClr val="FEC800"/>
          </a:solidFill>
        </p:grpSpPr>
        <p:sp>
          <p:nvSpPr>
            <p:cNvPr id="11" name="Freeform 15">
              <a:extLst>
                <a:ext uri="{FF2B5EF4-FFF2-40B4-BE49-F238E27FC236}">
                  <a16:creationId xmlns:a16="http://schemas.microsoft.com/office/drawing/2014/main" id="{04FCBC37-5333-01C1-AA75-12806DC4F34C}"/>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2" name="Group 18">
            <a:extLst>
              <a:ext uri="{FF2B5EF4-FFF2-40B4-BE49-F238E27FC236}">
                <a16:creationId xmlns:a16="http://schemas.microsoft.com/office/drawing/2014/main" id="{B96A3E07-95C0-E39F-66DD-B77616DABF59}"/>
              </a:ext>
            </a:extLst>
          </p:cNvPr>
          <p:cNvGrpSpPr/>
          <p:nvPr/>
        </p:nvGrpSpPr>
        <p:grpSpPr>
          <a:xfrm>
            <a:off x="9416854" y="5032327"/>
            <a:ext cx="617209" cy="617209"/>
            <a:chOff x="0" y="0"/>
            <a:chExt cx="6350000" cy="6350000"/>
          </a:xfrm>
        </p:grpSpPr>
        <p:sp>
          <p:nvSpPr>
            <p:cNvPr id="13" name="Freeform 19">
              <a:extLst>
                <a:ext uri="{FF2B5EF4-FFF2-40B4-BE49-F238E27FC236}">
                  <a16:creationId xmlns:a16="http://schemas.microsoft.com/office/drawing/2014/main" id="{CF74CCCE-8AA0-276A-D90B-C47B5B211160}"/>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sp>
        <p:nvSpPr>
          <p:cNvPr id="16" name="AutoShape 16"/>
          <p:cNvSpPr/>
          <p:nvPr/>
        </p:nvSpPr>
        <p:spPr>
          <a:xfrm>
            <a:off x="-236307" y="6885076"/>
            <a:ext cx="10061826" cy="430124"/>
          </a:xfrm>
          <a:prstGeom prst="rect">
            <a:avLst/>
          </a:prstGeom>
          <a:solidFill>
            <a:srgbClr val="FEC800"/>
          </a:solidFill>
        </p:spPr>
      </p:sp>
      <p:pic>
        <p:nvPicPr>
          <p:cNvPr id="14" name="Picture 13" descr="A picture containing clothing, drawing, sketch, cartoon&#10;&#10;Description automatically generated">
            <a:extLst>
              <a:ext uri="{FF2B5EF4-FFF2-40B4-BE49-F238E27FC236}">
                <a16:creationId xmlns:a16="http://schemas.microsoft.com/office/drawing/2014/main" id="{EEBDD54E-4258-2063-645A-05F2136BF9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9657" y="1527738"/>
            <a:ext cx="2516780" cy="5496204"/>
          </a:xfrm>
          <a:prstGeom prst="rect">
            <a:avLst/>
          </a:prstGeom>
        </p:spPr>
      </p:pic>
    </p:spTree>
    <p:extLst>
      <p:ext uri="{BB962C8B-B14F-4D97-AF65-F5344CB8AC3E}">
        <p14:creationId xmlns:p14="http://schemas.microsoft.com/office/powerpoint/2010/main" val="26155650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8">
            <a:extLst>
              <a:ext uri="{FF2B5EF4-FFF2-40B4-BE49-F238E27FC236}">
                <a16:creationId xmlns:a16="http://schemas.microsoft.com/office/drawing/2014/main" id="{9D2EB29B-6B9F-A0D5-52C9-591832ED4BD9}"/>
              </a:ext>
            </a:extLst>
          </p:cNvPr>
          <p:cNvGrpSpPr/>
          <p:nvPr/>
        </p:nvGrpSpPr>
        <p:grpSpPr>
          <a:xfrm>
            <a:off x="-926176" y="4343416"/>
            <a:ext cx="4583776" cy="4163718"/>
            <a:chOff x="0" y="0"/>
            <a:chExt cx="6350000" cy="6350000"/>
          </a:xfrm>
        </p:grpSpPr>
        <p:sp>
          <p:nvSpPr>
            <p:cNvPr id="12" name="Freeform 9">
              <a:extLst>
                <a:ext uri="{FF2B5EF4-FFF2-40B4-BE49-F238E27FC236}">
                  <a16:creationId xmlns:a16="http://schemas.microsoft.com/office/drawing/2014/main" id="{CA1EFF4A-904A-C1E9-3730-126C2AD94408}"/>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2" name="Group 3">
            <a:extLst>
              <a:ext uri="{FF2B5EF4-FFF2-40B4-BE49-F238E27FC236}">
                <a16:creationId xmlns:a16="http://schemas.microsoft.com/office/drawing/2014/main" id="{130339FC-4B57-C025-6A18-EA1C4CB0F3E1}"/>
              </a:ext>
            </a:extLst>
          </p:cNvPr>
          <p:cNvGrpSpPr/>
          <p:nvPr/>
        </p:nvGrpSpPr>
        <p:grpSpPr>
          <a:xfrm>
            <a:off x="7474997" y="-742110"/>
            <a:ext cx="3300596" cy="3315390"/>
            <a:chOff x="14167" y="0"/>
            <a:chExt cx="6321665" cy="6350000"/>
          </a:xfrm>
        </p:grpSpPr>
        <p:sp>
          <p:nvSpPr>
            <p:cNvPr id="4" name="Freeform 4">
              <a:extLst>
                <a:ext uri="{FF2B5EF4-FFF2-40B4-BE49-F238E27FC236}">
                  <a16:creationId xmlns:a16="http://schemas.microsoft.com/office/drawing/2014/main" id="{05493544-6AF3-AB73-EA8F-267E60D8969B}"/>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5" name="Group 5">
            <a:extLst>
              <a:ext uri="{FF2B5EF4-FFF2-40B4-BE49-F238E27FC236}">
                <a16:creationId xmlns:a16="http://schemas.microsoft.com/office/drawing/2014/main" id="{B391AFB9-5162-D873-C723-1D60F15D86BE}"/>
              </a:ext>
            </a:extLst>
          </p:cNvPr>
          <p:cNvGrpSpPr/>
          <p:nvPr/>
        </p:nvGrpSpPr>
        <p:grpSpPr>
          <a:xfrm>
            <a:off x="7205275" y="841111"/>
            <a:ext cx="1666117" cy="1624093"/>
            <a:chOff x="0" y="0"/>
            <a:chExt cx="4589780" cy="4578350"/>
          </a:xfrm>
          <a:solidFill>
            <a:srgbClr val="FEC800"/>
          </a:solidFill>
        </p:grpSpPr>
        <p:sp>
          <p:nvSpPr>
            <p:cNvPr id="6" name="Freeform 6">
              <a:extLst>
                <a:ext uri="{FF2B5EF4-FFF2-40B4-BE49-F238E27FC236}">
                  <a16:creationId xmlns:a16="http://schemas.microsoft.com/office/drawing/2014/main" id="{44FD950B-B82B-34E6-DE23-FB6B1E066185}"/>
                </a:ext>
              </a:extLst>
            </p:cNvPr>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7" name="Freeform 7">
              <a:extLst>
                <a:ext uri="{FF2B5EF4-FFF2-40B4-BE49-F238E27FC236}">
                  <a16:creationId xmlns:a16="http://schemas.microsoft.com/office/drawing/2014/main" id="{FB65430D-C6FA-28E8-EAF8-54D556696BE2}"/>
                </a:ext>
              </a:extLst>
            </p:cNvPr>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pic>
        <p:nvPicPr>
          <p:cNvPr id="3" name="Picture 2">
            <a:extLst>
              <a:ext uri="{FF2B5EF4-FFF2-40B4-BE49-F238E27FC236}">
                <a16:creationId xmlns:a16="http://schemas.microsoft.com/office/drawing/2014/main" id="{7D87B242-69B8-6C2D-A584-C938E7B2BE3E}"/>
              </a:ext>
            </a:extLst>
          </p:cNvPr>
          <p:cNvPicPr>
            <a:picLocks noChangeAspect="1"/>
          </p:cNvPicPr>
          <p:nvPr/>
        </p:nvPicPr>
        <p:blipFill>
          <a:blip r:embed="rId2"/>
          <a:stretch>
            <a:fillRect/>
          </a:stretch>
        </p:blipFill>
        <p:spPr>
          <a:xfrm>
            <a:off x="335340" y="1509753"/>
            <a:ext cx="9082915" cy="4771964"/>
          </a:xfrm>
          <a:prstGeom prst="rect">
            <a:avLst/>
          </a:prstGeom>
        </p:spPr>
      </p:pic>
      <p:sp>
        <p:nvSpPr>
          <p:cNvPr id="10" name="AutoShape 16">
            <a:extLst>
              <a:ext uri="{FF2B5EF4-FFF2-40B4-BE49-F238E27FC236}">
                <a16:creationId xmlns:a16="http://schemas.microsoft.com/office/drawing/2014/main" id="{3F630773-9183-EABA-43C9-64E2C164A8CD}"/>
              </a:ext>
            </a:extLst>
          </p:cNvPr>
          <p:cNvSpPr/>
          <p:nvPr/>
        </p:nvSpPr>
        <p:spPr>
          <a:xfrm>
            <a:off x="-236307" y="6885076"/>
            <a:ext cx="10061826" cy="430124"/>
          </a:xfrm>
          <a:prstGeom prst="rect">
            <a:avLst/>
          </a:prstGeom>
          <a:solidFill>
            <a:srgbClr val="FEC800"/>
          </a:solidFill>
        </p:spPr>
      </p:sp>
      <p:sp>
        <p:nvSpPr>
          <p:cNvPr id="8" name="TextBox 2">
            <a:extLst>
              <a:ext uri="{FF2B5EF4-FFF2-40B4-BE49-F238E27FC236}">
                <a16:creationId xmlns:a16="http://schemas.microsoft.com/office/drawing/2014/main" id="{9EA27F33-CDDE-D034-B417-E5CAEC066B50}"/>
              </a:ext>
            </a:extLst>
          </p:cNvPr>
          <p:cNvSpPr txBox="1"/>
          <p:nvPr/>
        </p:nvSpPr>
        <p:spPr>
          <a:xfrm>
            <a:off x="335341" y="309611"/>
            <a:ext cx="9082915" cy="697692"/>
          </a:xfrm>
          <a:prstGeom prst="rect">
            <a:avLst/>
          </a:prstGeom>
        </p:spPr>
        <p:txBody>
          <a:bodyPr wrap="square" lIns="0" tIns="0" rIns="0" bIns="0" rtlCol="0" anchor="t">
            <a:spAutoFit/>
          </a:bodyPr>
          <a:lstStyle/>
          <a:p>
            <a:pPr>
              <a:lnSpc>
                <a:spcPts val="6000"/>
              </a:lnSpc>
            </a:pPr>
            <a:r>
              <a:rPr lang="en-US" sz="4000">
                <a:solidFill>
                  <a:srgbClr val="242725"/>
                </a:solidFill>
                <a:latin typeface="Inter Bold"/>
              </a:rPr>
              <a:t>1st time running page from scratch</a:t>
            </a:r>
          </a:p>
        </p:txBody>
      </p:sp>
    </p:spTree>
    <p:extLst>
      <p:ext uri="{BB962C8B-B14F-4D97-AF65-F5344CB8AC3E}">
        <p14:creationId xmlns:p14="http://schemas.microsoft.com/office/powerpoint/2010/main" val="27883035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3">
            <a:extLst>
              <a:ext uri="{FF2B5EF4-FFF2-40B4-BE49-F238E27FC236}">
                <a16:creationId xmlns:a16="http://schemas.microsoft.com/office/drawing/2014/main" id="{36D31C14-24FD-BDE6-A5BD-56805E9B0BA3}"/>
              </a:ext>
            </a:extLst>
          </p:cNvPr>
          <p:cNvGrpSpPr/>
          <p:nvPr/>
        </p:nvGrpSpPr>
        <p:grpSpPr>
          <a:xfrm>
            <a:off x="7468705" y="-1325518"/>
            <a:ext cx="3315390" cy="3315390"/>
            <a:chOff x="0" y="0"/>
            <a:chExt cx="6350000" cy="6350000"/>
          </a:xfrm>
        </p:grpSpPr>
        <p:sp>
          <p:nvSpPr>
            <p:cNvPr id="18" name="Freeform 4">
              <a:extLst>
                <a:ext uri="{FF2B5EF4-FFF2-40B4-BE49-F238E27FC236}">
                  <a16:creationId xmlns:a16="http://schemas.microsoft.com/office/drawing/2014/main" id="{FC32D3A3-FBEF-97C8-2994-AF92987AEC46}"/>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21" name="Group 5">
            <a:extLst>
              <a:ext uri="{FF2B5EF4-FFF2-40B4-BE49-F238E27FC236}">
                <a16:creationId xmlns:a16="http://schemas.microsoft.com/office/drawing/2014/main" id="{C9C46077-6FC0-00A8-F51E-FCD32F9E7040}"/>
              </a:ext>
            </a:extLst>
          </p:cNvPr>
          <p:cNvGrpSpPr/>
          <p:nvPr/>
        </p:nvGrpSpPr>
        <p:grpSpPr>
          <a:xfrm>
            <a:off x="7205275" y="841111"/>
            <a:ext cx="1666117" cy="1624093"/>
            <a:chOff x="0" y="0"/>
            <a:chExt cx="4589780" cy="4578350"/>
          </a:xfrm>
          <a:solidFill>
            <a:srgbClr val="FEC800"/>
          </a:solidFill>
        </p:grpSpPr>
        <p:sp>
          <p:nvSpPr>
            <p:cNvPr id="23" name="Freeform 6">
              <a:extLst>
                <a:ext uri="{FF2B5EF4-FFF2-40B4-BE49-F238E27FC236}">
                  <a16:creationId xmlns:a16="http://schemas.microsoft.com/office/drawing/2014/main" id="{16FECC5A-0251-253F-9B84-853AA32395D5}"/>
                </a:ext>
              </a:extLst>
            </p:cNvPr>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25" name="Freeform 7">
              <a:extLst>
                <a:ext uri="{FF2B5EF4-FFF2-40B4-BE49-F238E27FC236}">
                  <a16:creationId xmlns:a16="http://schemas.microsoft.com/office/drawing/2014/main" id="{9533993E-6DF5-DACF-0223-240B9E2C41A9}"/>
                </a:ext>
              </a:extLst>
            </p:cNvPr>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26" name="Group 8">
            <a:extLst>
              <a:ext uri="{FF2B5EF4-FFF2-40B4-BE49-F238E27FC236}">
                <a16:creationId xmlns:a16="http://schemas.microsoft.com/office/drawing/2014/main" id="{A9189CEA-29D3-AAB6-1DDD-79BC955E6304}"/>
              </a:ext>
            </a:extLst>
          </p:cNvPr>
          <p:cNvGrpSpPr/>
          <p:nvPr/>
        </p:nvGrpSpPr>
        <p:grpSpPr>
          <a:xfrm>
            <a:off x="-926175" y="5191743"/>
            <a:ext cx="3315390" cy="3315390"/>
            <a:chOff x="0" y="0"/>
            <a:chExt cx="6350000" cy="6350000"/>
          </a:xfrm>
        </p:grpSpPr>
        <p:sp>
          <p:nvSpPr>
            <p:cNvPr id="27" name="Freeform 9">
              <a:extLst>
                <a:ext uri="{FF2B5EF4-FFF2-40B4-BE49-F238E27FC236}">
                  <a16:creationId xmlns:a16="http://schemas.microsoft.com/office/drawing/2014/main" id="{4EB76E10-5F1D-131A-4EFE-CFE4C2CE026D}"/>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pic>
        <p:nvPicPr>
          <p:cNvPr id="9" name="Picture 8">
            <a:extLst>
              <a:ext uri="{FF2B5EF4-FFF2-40B4-BE49-F238E27FC236}">
                <a16:creationId xmlns:a16="http://schemas.microsoft.com/office/drawing/2014/main" id="{303559F3-C1A3-FEFA-2A80-8B0532451BC2}"/>
              </a:ext>
            </a:extLst>
          </p:cNvPr>
          <p:cNvPicPr>
            <a:picLocks noChangeAspect="1"/>
          </p:cNvPicPr>
          <p:nvPr/>
        </p:nvPicPr>
        <p:blipFill>
          <a:blip r:embed="rId2"/>
          <a:stretch>
            <a:fillRect/>
          </a:stretch>
        </p:blipFill>
        <p:spPr>
          <a:xfrm>
            <a:off x="150219" y="236149"/>
            <a:ext cx="9453161" cy="6842901"/>
          </a:xfrm>
          <a:prstGeom prst="rect">
            <a:avLst/>
          </a:prstGeom>
        </p:spPr>
      </p:pic>
      <p:cxnSp>
        <p:nvCxnSpPr>
          <p:cNvPr id="11" name="Straight Connector 10">
            <a:extLst>
              <a:ext uri="{FF2B5EF4-FFF2-40B4-BE49-F238E27FC236}">
                <a16:creationId xmlns:a16="http://schemas.microsoft.com/office/drawing/2014/main" id="{EB673C07-B0AE-0BC3-B816-42DCBA943F1E}"/>
              </a:ext>
            </a:extLst>
          </p:cNvPr>
          <p:cNvCxnSpPr/>
          <p:nvPr/>
        </p:nvCxnSpPr>
        <p:spPr>
          <a:xfrm>
            <a:off x="2971800" y="304800"/>
            <a:ext cx="914400" cy="0"/>
          </a:xfrm>
          <a:prstGeom prst="line">
            <a:avLst/>
          </a:prstGeom>
          <a:ln w="28575">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073976C7-4690-0A8A-356D-BD22530788C4}"/>
              </a:ext>
            </a:extLst>
          </p:cNvPr>
          <p:cNvCxnSpPr>
            <a:cxnSpLocks/>
          </p:cNvCxnSpPr>
          <p:nvPr/>
        </p:nvCxnSpPr>
        <p:spPr>
          <a:xfrm>
            <a:off x="1219200" y="1066800"/>
            <a:ext cx="2667000" cy="0"/>
          </a:xfrm>
          <a:prstGeom prst="line">
            <a:avLst/>
          </a:prstGeom>
          <a:ln w="28575">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7EC79EE7-5F68-9344-D863-3AD68BF6B8ED}"/>
              </a:ext>
            </a:extLst>
          </p:cNvPr>
          <p:cNvCxnSpPr>
            <a:cxnSpLocks/>
          </p:cNvCxnSpPr>
          <p:nvPr/>
        </p:nvCxnSpPr>
        <p:spPr>
          <a:xfrm>
            <a:off x="3886200" y="304800"/>
            <a:ext cx="0" cy="762000"/>
          </a:xfrm>
          <a:prstGeom prst="line">
            <a:avLst/>
          </a:prstGeom>
          <a:ln w="28575">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6BBA52AF-44B0-97E0-082E-F51099AF6D64}"/>
              </a:ext>
            </a:extLst>
          </p:cNvPr>
          <p:cNvCxnSpPr/>
          <p:nvPr/>
        </p:nvCxnSpPr>
        <p:spPr>
          <a:xfrm>
            <a:off x="3886200" y="685800"/>
            <a:ext cx="12192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D39DC84-1E1F-2BAA-9A0F-35E5DB5FDD64}"/>
              </a:ext>
            </a:extLst>
          </p:cNvPr>
          <p:cNvCxnSpPr>
            <a:cxnSpLocks/>
          </p:cNvCxnSpPr>
          <p:nvPr/>
        </p:nvCxnSpPr>
        <p:spPr>
          <a:xfrm>
            <a:off x="1638300" y="1219200"/>
            <a:ext cx="6210300" cy="0"/>
          </a:xfrm>
          <a:prstGeom prst="line">
            <a:avLst/>
          </a:prstGeom>
          <a:ln w="28575">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4E56228B-5D53-5BE8-6AE9-0F0A0498DDB9}"/>
              </a:ext>
            </a:extLst>
          </p:cNvPr>
          <p:cNvCxnSpPr>
            <a:cxnSpLocks/>
          </p:cNvCxnSpPr>
          <p:nvPr/>
        </p:nvCxnSpPr>
        <p:spPr>
          <a:xfrm>
            <a:off x="304800" y="6629400"/>
            <a:ext cx="7543800" cy="0"/>
          </a:xfrm>
          <a:prstGeom prst="line">
            <a:avLst/>
          </a:prstGeom>
          <a:ln w="28575">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BE94B2BB-11A6-CAFD-1EC6-866ED45D41C7}"/>
              </a:ext>
            </a:extLst>
          </p:cNvPr>
          <p:cNvCxnSpPr>
            <a:cxnSpLocks/>
          </p:cNvCxnSpPr>
          <p:nvPr/>
        </p:nvCxnSpPr>
        <p:spPr>
          <a:xfrm>
            <a:off x="7848600" y="1219200"/>
            <a:ext cx="0" cy="5410200"/>
          </a:xfrm>
          <a:prstGeom prst="line">
            <a:avLst/>
          </a:prstGeom>
          <a:ln w="28575">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28" name="Straight Arrow Connector 27">
            <a:extLst>
              <a:ext uri="{FF2B5EF4-FFF2-40B4-BE49-F238E27FC236}">
                <a16:creationId xmlns:a16="http://schemas.microsoft.com/office/drawing/2014/main" id="{846C1C27-70A5-C9A9-BE58-96FE8F4904F4}"/>
              </a:ext>
            </a:extLst>
          </p:cNvPr>
          <p:cNvCxnSpPr>
            <a:cxnSpLocks/>
          </p:cNvCxnSpPr>
          <p:nvPr/>
        </p:nvCxnSpPr>
        <p:spPr>
          <a:xfrm>
            <a:off x="7848600" y="4038600"/>
            <a:ext cx="5334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47066CD-A77E-684A-DC8B-22081D3E9467}"/>
              </a:ext>
            </a:extLst>
          </p:cNvPr>
          <p:cNvSpPr txBox="1"/>
          <p:nvPr/>
        </p:nvSpPr>
        <p:spPr>
          <a:xfrm>
            <a:off x="5207369" y="493668"/>
            <a:ext cx="33936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cs typeface="Calibri"/>
              </a:rPr>
              <a:t>Import library/component/CSS</a:t>
            </a:r>
            <a:endParaRPr lang="en-US" err="1">
              <a:solidFill>
                <a:srgbClr val="FF0000"/>
              </a:solidFill>
              <a:cs typeface="Calibri"/>
            </a:endParaRPr>
          </a:p>
        </p:txBody>
      </p:sp>
      <p:sp>
        <p:nvSpPr>
          <p:cNvPr id="3" name="TextBox 2">
            <a:extLst>
              <a:ext uri="{FF2B5EF4-FFF2-40B4-BE49-F238E27FC236}">
                <a16:creationId xmlns:a16="http://schemas.microsoft.com/office/drawing/2014/main" id="{334CD530-65F6-150B-2F03-60E3DE33EDFE}"/>
              </a:ext>
            </a:extLst>
          </p:cNvPr>
          <p:cNvSpPr txBox="1"/>
          <p:nvPr/>
        </p:nvSpPr>
        <p:spPr>
          <a:xfrm>
            <a:off x="8386404" y="3718280"/>
            <a:ext cx="129710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cs typeface="Calibri"/>
              </a:rPr>
              <a:t>Function Component</a:t>
            </a:r>
          </a:p>
        </p:txBody>
      </p:sp>
      <p:sp>
        <p:nvSpPr>
          <p:cNvPr id="4" name="Rectangle 3">
            <a:extLst>
              <a:ext uri="{FF2B5EF4-FFF2-40B4-BE49-F238E27FC236}">
                <a16:creationId xmlns:a16="http://schemas.microsoft.com/office/drawing/2014/main" id="{DFFC3CA8-6BC5-B924-E2F3-1C25BF05A621}"/>
              </a:ext>
            </a:extLst>
          </p:cNvPr>
          <p:cNvSpPr/>
          <p:nvPr/>
        </p:nvSpPr>
        <p:spPr>
          <a:xfrm>
            <a:off x="311888" y="1786269"/>
            <a:ext cx="6939184" cy="4626123"/>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EC8D828-F15B-78E7-5803-9B586148EDD1}"/>
              </a:ext>
            </a:extLst>
          </p:cNvPr>
          <p:cNvSpPr txBox="1"/>
          <p:nvPr/>
        </p:nvSpPr>
        <p:spPr>
          <a:xfrm>
            <a:off x="3247533" y="6099710"/>
            <a:ext cx="39178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6"/>
                </a:solidFill>
                <a:cs typeface="Calibri"/>
              </a:rPr>
              <a:t>Return HTML Element.</a:t>
            </a:r>
          </a:p>
        </p:txBody>
      </p:sp>
    </p:spTree>
    <p:extLst>
      <p:ext uri="{BB962C8B-B14F-4D97-AF65-F5344CB8AC3E}">
        <p14:creationId xmlns:p14="http://schemas.microsoft.com/office/powerpoint/2010/main" val="20835393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12F0A471-9BF6-807D-18A6-12B37E748419}"/>
              </a:ext>
            </a:extLst>
          </p:cNvPr>
          <p:cNvGrpSpPr/>
          <p:nvPr/>
        </p:nvGrpSpPr>
        <p:grpSpPr>
          <a:xfrm>
            <a:off x="7468705" y="-1325518"/>
            <a:ext cx="3315390" cy="3315390"/>
            <a:chOff x="0" y="0"/>
            <a:chExt cx="6350000" cy="6350000"/>
          </a:xfrm>
        </p:grpSpPr>
        <p:sp>
          <p:nvSpPr>
            <p:cNvPr id="4" name="Freeform 4">
              <a:extLst>
                <a:ext uri="{FF2B5EF4-FFF2-40B4-BE49-F238E27FC236}">
                  <a16:creationId xmlns:a16="http://schemas.microsoft.com/office/drawing/2014/main" id="{D1B766AE-F5DB-2282-D992-ADF14569D77A}"/>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5" name="Group 5">
            <a:extLst>
              <a:ext uri="{FF2B5EF4-FFF2-40B4-BE49-F238E27FC236}">
                <a16:creationId xmlns:a16="http://schemas.microsoft.com/office/drawing/2014/main" id="{EFF22CFD-96E7-673C-ED44-8BB5EA876673}"/>
              </a:ext>
            </a:extLst>
          </p:cNvPr>
          <p:cNvGrpSpPr/>
          <p:nvPr/>
        </p:nvGrpSpPr>
        <p:grpSpPr>
          <a:xfrm>
            <a:off x="7205275" y="841111"/>
            <a:ext cx="1666117" cy="1624093"/>
            <a:chOff x="0" y="0"/>
            <a:chExt cx="4589780" cy="4578350"/>
          </a:xfrm>
          <a:solidFill>
            <a:srgbClr val="FEC800"/>
          </a:solidFill>
        </p:grpSpPr>
        <p:sp>
          <p:nvSpPr>
            <p:cNvPr id="6" name="Freeform 6">
              <a:extLst>
                <a:ext uri="{FF2B5EF4-FFF2-40B4-BE49-F238E27FC236}">
                  <a16:creationId xmlns:a16="http://schemas.microsoft.com/office/drawing/2014/main" id="{92503EB2-BD63-BE33-44C1-D242D0652E94}"/>
                </a:ext>
              </a:extLst>
            </p:cNvPr>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7" name="Freeform 7">
              <a:extLst>
                <a:ext uri="{FF2B5EF4-FFF2-40B4-BE49-F238E27FC236}">
                  <a16:creationId xmlns:a16="http://schemas.microsoft.com/office/drawing/2014/main" id="{85B11CB3-11DA-E709-55C0-E0423E5EF8BE}"/>
                </a:ext>
              </a:extLst>
            </p:cNvPr>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8" name="Group 8">
            <a:extLst>
              <a:ext uri="{FF2B5EF4-FFF2-40B4-BE49-F238E27FC236}">
                <a16:creationId xmlns:a16="http://schemas.microsoft.com/office/drawing/2014/main" id="{B40A4407-4F38-488A-F1AB-6FBB6F841A23}"/>
              </a:ext>
            </a:extLst>
          </p:cNvPr>
          <p:cNvGrpSpPr/>
          <p:nvPr/>
        </p:nvGrpSpPr>
        <p:grpSpPr>
          <a:xfrm>
            <a:off x="-926175" y="5191743"/>
            <a:ext cx="3315390" cy="3315390"/>
            <a:chOff x="0" y="0"/>
            <a:chExt cx="6350000" cy="6350000"/>
          </a:xfrm>
        </p:grpSpPr>
        <p:sp>
          <p:nvSpPr>
            <p:cNvPr id="10" name="Freeform 9">
              <a:extLst>
                <a:ext uri="{FF2B5EF4-FFF2-40B4-BE49-F238E27FC236}">
                  <a16:creationId xmlns:a16="http://schemas.microsoft.com/office/drawing/2014/main" id="{43E1676C-CF9D-66A2-E32C-FEA3F23347B0}"/>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sp>
        <p:nvSpPr>
          <p:cNvPr id="2" name="TextBox 2"/>
          <p:cNvSpPr txBox="1"/>
          <p:nvPr/>
        </p:nvSpPr>
        <p:spPr>
          <a:xfrm>
            <a:off x="548639" y="875699"/>
            <a:ext cx="8656320" cy="769441"/>
          </a:xfrm>
          <a:prstGeom prst="rect">
            <a:avLst/>
          </a:prstGeom>
        </p:spPr>
        <p:txBody>
          <a:bodyPr lIns="0" tIns="0" rIns="0" bIns="0" rtlCol="0" anchor="t">
            <a:spAutoFit/>
          </a:bodyPr>
          <a:lstStyle/>
          <a:p>
            <a:pPr algn="ctr">
              <a:lnSpc>
                <a:spcPts val="6000"/>
              </a:lnSpc>
            </a:pPr>
            <a:r>
              <a:rPr lang="en-US" sz="5000">
                <a:solidFill>
                  <a:srgbClr val="242725"/>
                </a:solidFill>
                <a:latin typeface="Inter Bold"/>
              </a:rPr>
              <a:t>Create new component.</a:t>
            </a:r>
          </a:p>
        </p:txBody>
      </p:sp>
      <p:sp>
        <p:nvSpPr>
          <p:cNvPr id="16" name="AutoShape 16"/>
          <p:cNvSpPr/>
          <p:nvPr/>
        </p:nvSpPr>
        <p:spPr>
          <a:xfrm>
            <a:off x="-236307" y="6885076"/>
            <a:ext cx="10061826" cy="430124"/>
          </a:xfrm>
          <a:prstGeom prst="rect">
            <a:avLst/>
          </a:prstGeom>
          <a:solidFill>
            <a:srgbClr val="FEC800"/>
          </a:solidFill>
        </p:spPr>
      </p:sp>
      <p:pic>
        <p:nvPicPr>
          <p:cNvPr id="9" name="Picture 8">
            <a:extLst>
              <a:ext uri="{FF2B5EF4-FFF2-40B4-BE49-F238E27FC236}">
                <a16:creationId xmlns:a16="http://schemas.microsoft.com/office/drawing/2014/main" id="{33D3A80E-3EFE-D230-110C-D5C63DD69C65}"/>
              </a:ext>
            </a:extLst>
          </p:cNvPr>
          <p:cNvPicPr>
            <a:picLocks noChangeAspect="1"/>
          </p:cNvPicPr>
          <p:nvPr/>
        </p:nvPicPr>
        <p:blipFill>
          <a:blip r:embed="rId2"/>
          <a:stretch>
            <a:fillRect/>
          </a:stretch>
        </p:blipFill>
        <p:spPr>
          <a:xfrm>
            <a:off x="1486608" y="2069848"/>
            <a:ext cx="6780383" cy="4476253"/>
          </a:xfrm>
          <a:prstGeom prst="rect">
            <a:avLst/>
          </a:prstGeom>
        </p:spPr>
      </p:pic>
    </p:spTree>
    <p:extLst>
      <p:ext uri="{BB962C8B-B14F-4D97-AF65-F5344CB8AC3E}">
        <p14:creationId xmlns:p14="http://schemas.microsoft.com/office/powerpoint/2010/main" val="28436562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8">
            <a:extLst>
              <a:ext uri="{FF2B5EF4-FFF2-40B4-BE49-F238E27FC236}">
                <a16:creationId xmlns:a16="http://schemas.microsoft.com/office/drawing/2014/main" id="{D54293FA-D187-0728-2B7F-659626E70D10}"/>
              </a:ext>
            </a:extLst>
          </p:cNvPr>
          <p:cNvGrpSpPr/>
          <p:nvPr/>
        </p:nvGrpSpPr>
        <p:grpSpPr>
          <a:xfrm>
            <a:off x="-926176" y="4343416"/>
            <a:ext cx="4583776" cy="4163718"/>
            <a:chOff x="0" y="0"/>
            <a:chExt cx="6350000" cy="6350000"/>
          </a:xfrm>
        </p:grpSpPr>
        <p:sp>
          <p:nvSpPr>
            <p:cNvPr id="14" name="Freeform 9">
              <a:extLst>
                <a:ext uri="{FF2B5EF4-FFF2-40B4-BE49-F238E27FC236}">
                  <a16:creationId xmlns:a16="http://schemas.microsoft.com/office/drawing/2014/main" id="{52A34056-B7CC-2538-174C-F7125FEA7783}"/>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3" name="Group 3">
            <a:extLst>
              <a:ext uri="{FF2B5EF4-FFF2-40B4-BE49-F238E27FC236}">
                <a16:creationId xmlns:a16="http://schemas.microsoft.com/office/drawing/2014/main" id="{763B75B9-5476-BB0E-92BF-3257F9CAB6F4}"/>
              </a:ext>
            </a:extLst>
          </p:cNvPr>
          <p:cNvGrpSpPr/>
          <p:nvPr/>
        </p:nvGrpSpPr>
        <p:grpSpPr>
          <a:xfrm>
            <a:off x="7468705" y="-1325518"/>
            <a:ext cx="3315390" cy="3315390"/>
            <a:chOff x="0" y="0"/>
            <a:chExt cx="6350000" cy="6350000"/>
          </a:xfrm>
        </p:grpSpPr>
        <p:sp>
          <p:nvSpPr>
            <p:cNvPr id="6" name="Freeform 4">
              <a:extLst>
                <a:ext uri="{FF2B5EF4-FFF2-40B4-BE49-F238E27FC236}">
                  <a16:creationId xmlns:a16="http://schemas.microsoft.com/office/drawing/2014/main" id="{FBDBE051-9130-5906-87CB-7E2214E78BF5}"/>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7" name="Group 5">
            <a:extLst>
              <a:ext uri="{FF2B5EF4-FFF2-40B4-BE49-F238E27FC236}">
                <a16:creationId xmlns:a16="http://schemas.microsoft.com/office/drawing/2014/main" id="{F362DEE4-D9D7-9404-8BFC-E694F06454F4}"/>
              </a:ext>
            </a:extLst>
          </p:cNvPr>
          <p:cNvGrpSpPr/>
          <p:nvPr/>
        </p:nvGrpSpPr>
        <p:grpSpPr>
          <a:xfrm>
            <a:off x="7205275" y="841111"/>
            <a:ext cx="1666117" cy="1624093"/>
            <a:chOff x="0" y="0"/>
            <a:chExt cx="4589780" cy="4578350"/>
          </a:xfrm>
          <a:solidFill>
            <a:srgbClr val="FEC800"/>
          </a:solidFill>
        </p:grpSpPr>
        <p:sp>
          <p:nvSpPr>
            <p:cNvPr id="8" name="Freeform 6">
              <a:extLst>
                <a:ext uri="{FF2B5EF4-FFF2-40B4-BE49-F238E27FC236}">
                  <a16:creationId xmlns:a16="http://schemas.microsoft.com/office/drawing/2014/main" id="{8A78ACF7-7732-3401-B6BE-700226B7940D}"/>
                </a:ext>
              </a:extLst>
            </p:cNvPr>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9" name="Freeform 7">
              <a:extLst>
                <a:ext uri="{FF2B5EF4-FFF2-40B4-BE49-F238E27FC236}">
                  <a16:creationId xmlns:a16="http://schemas.microsoft.com/office/drawing/2014/main" id="{6FE7B679-C91B-CE54-3DA2-F216F9650516}"/>
                </a:ext>
              </a:extLst>
            </p:cNvPr>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sp>
        <p:nvSpPr>
          <p:cNvPr id="2" name="TextBox 2"/>
          <p:cNvSpPr txBox="1"/>
          <p:nvPr/>
        </p:nvSpPr>
        <p:spPr>
          <a:xfrm>
            <a:off x="548640" y="482676"/>
            <a:ext cx="8656320" cy="769441"/>
          </a:xfrm>
          <a:prstGeom prst="rect">
            <a:avLst/>
          </a:prstGeom>
        </p:spPr>
        <p:txBody>
          <a:bodyPr lIns="0" tIns="0" rIns="0" bIns="0" rtlCol="0" anchor="t">
            <a:spAutoFit/>
          </a:bodyPr>
          <a:lstStyle/>
          <a:p>
            <a:pPr algn="ctr">
              <a:lnSpc>
                <a:spcPts val="6000"/>
              </a:lnSpc>
            </a:pPr>
            <a:r>
              <a:rPr lang="en-US" sz="5000">
                <a:solidFill>
                  <a:srgbClr val="242725"/>
                </a:solidFill>
                <a:latin typeface="Inter Bold"/>
              </a:rPr>
              <a:t>Import and use component.</a:t>
            </a:r>
          </a:p>
        </p:txBody>
      </p:sp>
      <p:pic>
        <p:nvPicPr>
          <p:cNvPr id="4" name="Picture 3">
            <a:extLst>
              <a:ext uri="{FF2B5EF4-FFF2-40B4-BE49-F238E27FC236}">
                <a16:creationId xmlns:a16="http://schemas.microsoft.com/office/drawing/2014/main" id="{DCDF6A50-BB8E-D228-FD71-03C3E7E69512}"/>
              </a:ext>
            </a:extLst>
          </p:cNvPr>
          <p:cNvPicPr>
            <a:picLocks noChangeAspect="1"/>
          </p:cNvPicPr>
          <p:nvPr/>
        </p:nvPicPr>
        <p:blipFill>
          <a:blip r:embed="rId2"/>
          <a:stretch>
            <a:fillRect/>
          </a:stretch>
        </p:blipFill>
        <p:spPr>
          <a:xfrm>
            <a:off x="1718128" y="1331536"/>
            <a:ext cx="6476624" cy="5466862"/>
          </a:xfrm>
          <a:prstGeom prst="rect">
            <a:avLst/>
          </a:prstGeom>
        </p:spPr>
      </p:pic>
      <p:cxnSp>
        <p:nvCxnSpPr>
          <p:cNvPr id="5" name="Straight Connector 4">
            <a:extLst>
              <a:ext uri="{FF2B5EF4-FFF2-40B4-BE49-F238E27FC236}">
                <a16:creationId xmlns:a16="http://schemas.microsoft.com/office/drawing/2014/main" id="{5155BADB-9975-9A3C-4665-9355A701F9D1}"/>
              </a:ext>
            </a:extLst>
          </p:cNvPr>
          <p:cNvCxnSpPr>
            <a:cxnSpLocks/>
          </p:cNvCxnSpPr>
          <p:nvPr/>
        </p:nvCxnSpPr>
        <p:spPr>
          <a:xfrm>
            <a:off x="2257671" y="2598208"/>
            <a:ext cx="2776790" cy="0"/>
          </a:xfrm>
          <a:prstGeom prst="line">
            <a:avLst/>
          </a:prstGeom>
          <a:ln w="28575">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B58E6689-0BF4-4F09-D77C-FAF9834BF9ED}"/>
              </a:ext>
            </a:extLst>
          </p:cNvPr>
          <p:cNvCxnSpPr>
            <a:cxnSpLocks/>
          </p:cNvCxnSpPr>
          <p:nvPr/>
        </p:nvCxnSpPr>
        <p:spPr>
          <a:xfrm flipH="1">
            <a:off x="3380673" y="5410113"/>
            <a:ext cx="533400" cy="22860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AutoShape 16"/>
          <p:cNvSpPr/>
          <p:nvPr/>
        </p:nvSpPr>
        <p:spPr>
          <a:xfrm>
            <a:off x="-236307" y="6885076"/>
            <a:ext cx="10061826" cy="430124"/>
          </a:xfrm>
          <a:prstGeom prst="rect">
            <a:avLst/>
          </a:prstGeom>
          <a:solidFill>
            <a:srgbClr val="FEC800"/>
          </a:solidFill>
        </p:spPr>
      </p:sp>
    </p:spTree>
    <p:extLst>
      <p:ext uri="{BB962C8B-B14F-4D97-AF65-F5344CB8AC3E}">
        <p14:creationId xmlns:p14="http://schemas.microsoft.com/office/powerpoint/2010/main" val="26654195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3">
            <a:extLst>
              <a:ext uri="{FF2B5EF4-FFF2-40B4-BE49-F238E27FC236}">
                <a16:creationId xmlns:a16="http://schemas.microsoft.com/office/drawing/2014/main" id="{6B808836-02B4-9BC2-F5EC-F7E2BB7CDE00}"/>
              </a:ext>
            </a:extLst>
          </p:cNvPr>
          <p:cNvGrpSpPr/>
          <p:nvPr/>
        </p:nvGrpSpPr>
        <p:grpSpPr>
          <a:xfrm>
            <a:off x="7468705" y="-1325518"/>
            <a:ext cx="3315390" cy="3315390"/>
            <a:chOff x="0" y="0"/>
            <a:chExt cx="6350000" cy="6350000"/>
          </a:xfrm>
        </p:grpSpPr>
        <p:sp>
          <p:nvSpPr>
            <p:cNvPr id="8" name="Freeform 4">
              <a:extLst>
                <a:ext uri="{FF2B5EF4-FFF2-40B4-BE49-F238E27FC236}">
                  <a16:creationId xmlns:a16="http://schemas.microsoft.com/office/drawing/2014/main" id="{47E8CE0A-1F52-C4C8-82B8-667C8B888F56}"/>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10" name="Group 5">
            <a:extLst>
              <a:ext uri="{FF2B5EF4-FFF2-40B4-BE49-F238E27FC236}">
                <a16:creationId xmlns:a16="http://schemas.microsoft.com/office/drawing/2014/main" id="{7C7B3EFA-8837-B00E-323B-AAD6994BC017}"/>
              </a:ext>
            </a:extLst>
          </p:cNvPr>
          <p:cNvGrpSpPr/>
          <p:nvPr/>
        </p:nvGrpSpPr>
        <p:grpSpPr>
          <a:xfrm>
            <a:off x="7205275" y="841111"/>
            <a:ext cx="1666117" cy="1624093"/>
            <a:chOff x="0" y="0"/>
            <a:chExt cx="4589780" cy="4578350"/>
          </a:xfrm>
          <a:solidFill>
            <a:srgbClr val="FEC800"/>
          </a:solidFill>
        </p:grpSpPr>
        <p:sp>
          <p:nvSpPr>
            <p:cNvPr id="11" name="Freeform 6">
              <a:extLst>
                <a:ext uri="{FF2B5EF4-FFF2-40B4-BE49-F238E27FC236}">
                  <a16:creationId xmlns:a16="http://schemas.microsoft.com/office/drawing/2014/main" id="{41567B33-9A57-A3C0-BCEA-CC2EA82C0DE7}"/>
                </a:ext>
              </a:extLst>
            </p:cNvPr>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12" name="Freeform 7">
              <a:extLst>
                <a:ext uri="{FF2B5EF4-FFF2-40B4-BE49-F238E27FC236}">
                  <a16:creationId xmlns:a16="http://schemas.microsoft.com/office/drawing/2014/main" id="{B0926D2D-A845-6007-6C1A-CB5463C0FB69}"/>
                </a:ext>
              </a:extLst>
            </p:cNvPr>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sp>
        <p:nvSpPr>
          <p:cNvPr id="2" name="TextBox 2"/>
          <p:cNvSpPr txBox="1"/>
          <p:nvPr/>
        </p:nvSpPr>
        <p:spPr>
          <a:xfrm>
            <a:off x="548640" y="995561"/>
            <a:ext cx="8656320" cy="769441"/>
          </a:xfrm>
          <a:prstGeom prst="rect">
            <a:avLst/>
          </a:prstGeom>
        </p:spPr>
        <p:txBody>
          <a:bodyPr lIns="0" tIns="0" rIns="0" bIns="0" rtlCol="0" anchor="t">
            <a:spAutoFit/>
          </a:bodyPr>
          <a:lstStyle/>
          <a:p>
            <a:pPr algn="ctr">
              <a:lnSpc>
                <a:spcPts val="6000"/>
              </a:lnSpc>
            </a:pPr>
            <a:r>
              <a:rPr lang="en-US" sz="5000">
                <a:solidFill>
                  <a:srgbClr val="242725"/>
                </a:solidFill>
                <a:latin typeface="Inter Bold"/>
              </a:rPr>
              <a:t>Parent/Child component.</a:t>
            </a:r>
          </a:p>
        </p:txBody>
      </p:sp>
      <p:pic>
        <p:nvPicPr>
          <p:cNvPr id="4" name="Picture 3">
            <a:extLst>
              <a:ext uri="{FF2B5EF4-FFF2-40B4-BE49-F238E27FC236}">
                <a16:creationId xmlns:a16="http://schemas.microsoft.com/office/drawing/2014/main" id="{DCDF6A50-BB8E-D228-FD71-03C3E7E69512}"/>
              </a:ext>
            </a:extLst>
          </p:cNvPr>
          <p:cNvPicPr>
            <a:picLocks noChangeAspect="1"/>
          </p:cNvPicPr>
          <p:nvPr/>
        </p:nvPicPr>
        <p:blipFill>
          <a:blip r:embed="rId2"/>
          <a:stretch>
            <a:fillRect/>
          </a:stretch>
        </p:blipFill>
        <p:spPr>
          <a:xfrm>
            <a:off x="1967699" y="1921430"/>
            <a:ext cx="5818202" cy="4911094"/>
          </a:xfrm>
          <a:prstGeom prst="rect">
            <a:avLst/>
          </a:prstGeom>
        </p:spPr>
      </p:pic>
      <p:sp>
        <p:nvSpPr>
          <p:cNvPr id="3" name="Rectangle 2">
            <a:extLst>
              <a:ext uri="{FF2B5EF4-FFF2-40B4-BE49-F238E27FC236}">
                <a16:creationId xmlns:a16="http://schemas.microsoft.com/office/drawing/2014/main" id="{CC010EDB-49DA-F921-C72C-CBBEB8719853}"/>
              </a:ext>
            </a:extLst>
          </p:cNvPr>
          <p:cNvSpPr/>
          <p:nvPr/>
        </p:nvSpPr>
        <p:spPr>
          <a:xfrm>
            <a:off x="2590800" y="3733800"/>
            <a:ext cx="4876800" cy="2286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57D4E24-DC65-753A-5E7B-1DB2CB477499}"/>
              </a:ext>
            </a:extLst>
          </p:cNvPr>
          <p:cNvSpPr txBox="1"/>
          <p:nvPr/>
        </p:nvSpPr>
        <p:spPr>
          <a:xfrm>
            <a:off x="5181601" y="3392706"/>
            <a:ext cx="2285999" cy="369332"/>
          </a:xfrm>
          <a:prstGeom prst="rect">
            <a:avLst/>
          </a:prstGeom>
          <a:noFill/>
        </p:spPr>
        <p:txBody>
          <a:bodyPr wrap="square" rtlCol="0">
            <a:spAutoFit/>
          </a:bodyPr>
          <a:lstStyle/>
          <a:p>
            <a:pPr algn="r"/>
            <a:r>
              <a:rPr lang="en-US">
                <a:solidFill>
                  <a:srgbClr val="FF0000"/>
                </a:solidFill>
              </a:rPr>
              <a:t>Parent Component</a:t>
            </a:r>
          </a:p>
        </p:txBody>
      </p:sp>
      <p:sp>
        <p:nvSpPr>
          <p:cNvPr id="7" name="TextBox 6">
            <a:extLst>
              <a:ext uri="{FF2B5EF4-FFF2-40B4-BE49-F238E27FC236}">
                <a16:creationId xmlns:a16="http://schemas.microsoft.com/office/drawing/2014/main" id="{046CA431-2AAB-B732-0EC8-D964707A9E45}"/>
              </a:ext>
            </a:extLst>
          </p:cNvPr>
          <p:cNvSpPr txBox="1"/>
          <p:nvPr/>
        </p:nvSpPr>
        <p:spPr>
          <a:xfrm>
            <a:off x="4419600" y="5574408"/>
            <a:ext cx="2285999" cy="369332"/>
          </a:xfrm>
          <a:prstGeom prst="rect">
            <a:avLst/>
          </a:prstGeom>
          <a:noFill/>
        </p:spPr>
        <p:txBody>
          <a:bodyPr wrap="square" rtlCol="0">
            <a:spAutoFit/>
          </a:bodyPr>
          <a:lstStyle/>
          <a:p>
            <a:r>
              <a:rPr lang="en-US">
                <a:solidFill>
                  <a:srgbClr val="FF0000"/>
                </a:solidFill>
              </a:rPr>
              <a:t>Child Component</a:t>
            </a:r>
          </a:p>
        </p:txBody>
      </p:sp>
      <p:cxnSp>
        <p:nvCxnSpPr>
          <p:cNvPr id="9" name="Straight Arrow Connector 8">
            <a:extLst>
              <a:ext uri="{FF2B5EF4-FFF2-40B4-BE49-F238E27FC236}">
                <a16:creationId xmlns:a16="http://schemas.microsoft.com/office/drawing/2014/main" id="{5CC7518C-E321-04AC-21EA-1A9B1CE49A85}"/>
              </a:ext>
            </a:extLst>
          </p:cNvPr>
          <p:cNvCxnSpPr/>
          <p:nvPr/>
        </p:nvCxnSpPr>
        <p:spPr>
          <a:xfrm flipH="1">
            <a:off x="3505200" y="5791200"/>
            <a:ext cx="9144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8">
            <a:extLst>
              <a:ext uri="{FF2B5EF4-FFF2-40B4-BE49-F238E27FC236}">
                <a16:creationId xmlns:a16="http://schemas.microsoft.com/office/drawing/2014/main" id="{2912201E-11BE-714A-3CC1-97E570EAC933}"/>
              </a:ext>
            </a:extLst>
          </p:cNvPr>
          <p:cNvGrpSpPr/>
          <p:nvPr/>
        </p:nvGrpSpPr>
        <p:grpSpPr>
          <a:xfrm>
            <a:off x="-926176" y="4343416"/>
            <a:ext cx="4583776" cy="4163718"/>
            <a:chOff x="0" y="0"/>
            <a:chExt cx="6350000" cy="6350000"/>
          </a:xfrm>
        </p:grpSpPr>
        <p:sp>
          <p:nvSpPr>
            <p:cNvPr id="19" name="Freeform 9">
              <a:extLst>
                <a:ext uri="{FF2B5EF4-FFF2-40B4-BE49-F238E27FC236}">
                  <a16:creationId xmlns:a16="http://schemas.microsoft.com/office/drawing/2014/main" id="{CE824D05-0024-6724-5037-42BF1E748106}"/>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sp>
        <p:nvSpPr>
          <p:cNvPr id="16" name="AutoShape 16"/>
          <p:cNvSpPr/>
          <p:nvPr/>
        </p:nvSpPr>
        <p:spPr>
          <a:xfrm>
            <a:off x="-236307" y="6885076"/>
            <a:ext cx="10061826" cy="430124"/>
          </a:xfrm>
          <a:prstGeom prst="rect">
            <a:avLst/>
          </a:prstGeom>
          <a:solidFill>
            <a:srgbClr val="FEC800"/>
          </a:solidFill>
        </p:spPr>
      </p:sp>
    </p:spTree>
    <p:extLst>
      <p:ext uri="{BB962C8B-B14F-4D97-AF65-F5344CB8AC3E}">
        <p14:creationId xmlns:p14="http://schemas.microsoft.com/office/powerpoint/2010/main" val="29367445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48640" y="995561"/>
            <a:ext cx="8656320" cy="769441"/>
          </a:xfrm>
          <a:prstGeom prst="rect">
            <a:avLst/>
          </a:prstGeom>
        </p:spPr>
        <p:txBody>
          <a:bodyPr lIns="0" tIns="0" rIns="0" bIns="0" rtlCol="0" anchor="t">
            <a:spAutoFit/>
          </a:bodyPr>
          <a:lstStyle/>
          <a:p>
            <a:pPr algn="ctr">
              <a:lnSpc>
                <a:spcPts val="6000"/>
              </a:lnSpc>
            </a:pPr>
            <a:r>
              <a:rPr lang="en-US" sz="5000">
                <a:solidFill>
                  <a:srgbClr val="242725"/>
                </a:solidFill>
                <a:latin typeface="Inter Bold"/>
              </a:rPr>
              <a:t>Component.</a:t>
            </a:r>
          </a:p>
        </p:txBody>
      </p:sp>
      <p:grpSp>
        <p:nvGrpSpPr>
          <p:cNvPr id="3" name="Group 3"/>
          <p:cNvGrpSpPr/>
          <p:nvPr/>
        </p:nvGrpSpPr>
        <p:grpSpPr>
          <a:xfrm>
            <a:off x="640080" y="2152144"/>
            <a:ext cx="8564880" cy="1229272"/>
            <a:chOff x="0" y="-38100"/>
            <a:chExt cx="5757567" cy="1299714"/>
          </a:xfrm>
        </p:grpSpPr>
        <p:sp>
          <p:nvSpPr>
            <p:cNvPr id="4" name="TextBox 4"/>
            <p:cNvSpPr txBox="1"/>
            <p:nvPr/>
          </p:nvSpPr>
          <p:spPr>
            <a:xfrm>
              <a:off x="0" y="-38100"/>
              <a:ext cx="5757567" cy="300263"/>
            </a:xfrm>
            <a:prstGeom prst="rect">
              <a:avLst/>
            </a:prstGeom>
          </p:spPr>
          <p:txBody>
            <a:bodyPr wrap="square" lIns="0" tIns="0" rIns="0" bIns="0" rtlCol="0" anchor="t">
              <a:spAutoFit/>
            </a:bodyPr>
            <a:lstStyle/>
            <a:p>
              <a:pPr>
                <a:lnSpc>
                  <a:spcPts val="2240"/>
                </a:lnSpc>
                <a:spcBef>
                  <a:spcPct val="0"/>
                </a:spcBef>
              </a:pPr>
              <a:r>
                <a:rPr lang="en-US" sz="2400" spc="16">
                  <a:solidFill>
                    <a:srgbClr val="242725"/>
                  </a:solidFill>
                  <a:latin typeface="Inter Bold"/>
                </a:rPr>
                <a:t>In one component, it should return only 1 HTML element.</a:t>
              </a:r>
            </a:p>
          </p:txBody>
        </p:sp>
        <p:sp>
          <p:nvSpPr>
            <p:cNvPr id="5" name="TextBox 5"/>
            <p:cNvSpPr txBox="1"/>
            <p:nvPr/>
          </p:nvSpPr>
          <p:spPr>
            <a:xfrm>
              <a:off x="0" y="509271"/>
              <a:ext cx="5696098" cy="752343"/>
            </a:xfrm>
            <a:prstGeom prst="rect">
              <a:avLst/>
            </a:prstGeom>
          </p:spPr>
          <p:txBody>
            <a:bodyPr lIns="0" tIns="0" rIns="0" bIns="0" rtlCol="0" anchor="t">
              <a:spAutoFit/>
            </a:bodyPr>
            <a:lstStyle/>
            <a:p>
              <a:pPr>
                <a:lnSpc>
                  <a:spcPts val="2240"/>
                </a:lnSpc>
                <a:spcBef>
                  <a:spcPct val="0"/>
                </a:spcBef>
              </a:pPr>
              <a:r>
                <a:rPr lang="en-US" sz="2400">
                  <a:solidFill>
                    <a:srgbClr val="242725"/>
                  </a:solidFill>
                  <a:latin typeface="Inter"/>
                </a:rPr>
                <a:t>If you need return many HTML element, you should wrap these element by use &lt;div&gt; or &lt;&gt; tag.</a:t>
              </a:r>
            </a:p>
          </p:txBody>
        </p:sp>
      </p:grpSp>
      <p:grpSp>
        <p:nvGrpSpPr>
          <p:cNvPr id="24" name="Group 23">
            <a:extLst>
              <a:ext uri="{FF2B5EF4-FFF2-40B4-BE49-F238E27FC236}">
                <a16:creationId xmlns:a16="http://schemas.microsoft.com/office/drawing/2014/main" id="{63D7DA79-5CED-D63A-5101-25B84A98417C}"/>
              </a:ext>
            </a:extLst>
          </p:cNvPr>
          <p:cNvGrpSpPr/>
          <p:nvPr/>
        </p:nvGrpSpPr>
        <p:grpSpPr>
          <a:xfrm>
            <a:off x="19455" y="3713598"/>
            <a:ext cx="3589476" cy="2280470"/>
            <a:chOff x="440271" y="3712880"/>
            <a:chExt cx="3322608" cy="2110923"/>
          </a:xfrm>
        </p:grpSpPr>
        <p:pic>
          <p:nvPicPr>
            <p:cNvPr id="9" name="Picture 8">
              <a:extLst>
                <a:ext uri="{FF2B5EF4-FFF2-40B4-BE49-F238E27FC236}">
                  <a16:creationId xmlns:a16="http://schemas.microsoft.com/office/drawing/2014/main" id="{0EAC31D2-867C-DB17-C0C8-0498A6F4FE1A}"/>
                </a:ext>
              </a:extLst>
            </p:cNvPr>
            <p:cNvPicPr>
              <a:picLocks noChangeAspect="1"/>
            </p:cNvPicPr>
            <p:nvPr/>
          </p:nvPicPr>
          <p:blipFill>
            <a:blip r:embed="rId2"/>
            <a:stretch>
              <a:fillRect/>
            </a:stretch>
          </p:blipFill>
          <p:spPr>
            <a:xfrm>
              <a:off x="440271" y="3712880"/>
              <a:ext cx="3322608" cy="2110923"/>
            </a:xfrm>
            <a:prstGeom prst="rect">
              <a:avLst/>
            </a:prstGeom>
          </p:spPr>
        </p:pic>
        <p:grpSp>
          <p:nvGrpSpPr>
            <p:cNvPr id="17" name="Group 16">
              <a:extLst>
                <a:ext uri="{FF2B5EF4-FFF2-40B4-BE49-F238E27FC236}">
                  <a16:creationId xmlns:a16="http://schemas.microsoft.com/office/drawing/2014/main" id="{7E3BD07F-C3C5-6ABB-3BE2-30D22C4CFAC2}"/>
                </a:ext>
              </a:extLst>
            </p:cNvPr>
            <p:cNvGrpSpPr/>
            <p:nvPr/>
          </p:nvGrpSpPr>
          <p:grpSpPr>
            <a:xfrm>
              <a:off x="2560160" y="4145000"/>
              <a:ext cx="914760" cy="1101960"/>
              <a:chOff x="2560160" y="4145000"/>
              <a:chExt cx="914760" cy="1101960"/>
            </a:xfrm>
          </p:grpSpPr>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1AC38BED-45A1-22E3-327C-B2AB8DD75BE1}"/>
                      </a:ext>
                    </a:extLst>
                  </p14:cNvPr>
                  <p14:cNvContentPartPr/>
                  <p14:nvPr/>
                </p14:nvContentPartPr>
                <p14:xfrm>
                  <a:off x="2570240" y="4145000"/>
                  <a:ext cx="726840" cy="1101960"/>
                </p14:xfrm>
              </p:contentPart>
            </mc:Choice>
            <mc:Fallback xmlns="">
              <p:pic>
                <p:nvPicPr>
                  <p:cNvPr id="14" name="Ink 13">
                    <a:extLst>
                      <a:ext uri="{FF2B5EF4-FFF2-40B4-BE49-F238E27FC236}">
                        <a16:creationId xmlns:a16="http://schemas.microsoft.com/office/drawing/2014/main" id="{1AC38BED-45A1-22E3-327C-B2AB8DD75BE1}"/>
                      </a:ext>
                    </a:extLst>
                  </p:cNvPr>
                  <p:cNvPicPr/>
                  <p:nvPr/>
                </p:nvPicPr>
                <p:blipFill>
                  <a:blip r:embed="rId4"/>
                  <a:stretch>
                    <a:fillRect/>
                  </a:stretch>
                </p:blipFill>
                <p:spPr>
                  <a:xfrm>
                    <a:off x="2561909" y="4136672"/>
                    <a:ext cx="743170" cy="1118283"/>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97ADFE1E-F767-D2A4-3987-61FFBECA54B8}"/>
                      </a:ext>
                    </a:extLst>
                  </p14:cNvPr>
                  <p14:cNvContentPartPr/>
                  <p14:nvPr/>
                </p14:nvContentPartPr>
                <p14:xfrm>
                  <a:off x="2560160" y="4237520"/>
                  <a:ext cx="914760" cy="964800"/>
                </p14:xfrm>
              </p:contentPart>
            </mc:Choice>
            <mc:Fallback xmlns="">
              <p:pic>
                <p:nvPicPr>
                  <p:cNvPr id="15" name="Ink 14">
                    <a:extLst>
                      <a:ext uri="{FF2B5EF4-FFF2-40B4-BE49-F238E27FC236}">
                        <a16:creationId xmlns:a16="http://schemas.microsoft.com/office/drawing/2014/main" id="{97ADFE1E-F767-D2A4-3987-61FFBECA54B8}"/>
                      </a:ext>
                    </a:extLst>
                  </p:cNvPr>
                  <p:cNvPicPr/>
                  <p:nvPr/>
                </p:nvPicPr>
                <p:blipFill>
                  <a:blip r:embed="rId6"/>
                  <a:stretch>
                    <a:fillRect/>
                  </a:stretch>
                </p:blipFill>
                <p:spPr>
                  <a:xfrm>
                    <a:off x="2551826" y="4229186"/>
                    <a:ext cx="931095" cy="981136"/>
                  </a:xfrm>
                  <a:prstGeom prst="rect">
                    <a:avLst/>
                  </a:prstGeom>
                </p:spPr>
              </p:pic>
            </mc:Fallback>
          </mc:AlternateContent>
        </p:grpSp>
      </p:grpSp>
      <p:grpSp>
        <p:nvGrpSpPr>
          <p:cNvPr id="22" name="Group 21">
            <a:extLst>
              <a:ext uri="{FF2B5EF4-FFF2-40B4-BE49-F238E27FC236}">
                <a16:creationId xmlns:a16="http://schemas.microsoft.com/office/drawing/2014/main" id="{5859D632-982F-4DF6-410C-CBD2CDA668F8}"/>
              </a:ext>
            </a:extLst>
          </p:cNvPr>
          <p:cNvGrpSpPr/>
          <p:nvPr/>
        </p:nvGrpSpPr>
        <p:grpSpPr>
          <a:xfrm>
            <a:off x="3560636" y="3713598"/>
            <a:ext cx="3221164" cy="2280470"/>
            <a:chOff x="4178258" y="2820896"/>
            <a:chExt cx="3111360" cy="2202733"/>
          </a:xfrm>
        </p:grpSpPr>
        <p:pic>
          <p:nvPicPr>
            <p:cNvPr id="11" name="Picture 10">
              <a:extLst>
                <a:ext uri="{FF2B5EF4-FFF2-40B4-BE49-F238E27FC236}">
                  <a16:creationId xmlns:a16="http://schemas.microsoft.com/office/drawing/2014/main" id="{63181EBC-6A9F-BCD5-973B-F35698D50B05}"/>
                </a:ext>
              </a:extLst>
            </p:cNvPr>
            <p:cNvPicPr>
              <a:picLocks noChangeAspect="1"/>
            </p:cNvPicPr>
            <p:nvPr/>
          </p:nvPicPr>
          <p:blipFill>
            <a:blip r:embed="rId7"/>
            <a:stretch>
              <a:fillRect/>
            </a:stretch>
          </p:blipFill>
          <p:spPr>
            <a:xfrm>
              <a:off x="4178258" y="2820896"/>
              <a:ext cx="3111360" cy="2202733"/>
            </a:xfrm>
            <a:prstGeom prst="rect">
              <a:avLst/>
            </a:prstGeom>
          </p:spPr>
        </p:pic>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FBAF2553-C6F6-468B-523C-ADA5441BD583}"/>
                    </a:ext>
                  </a:extLst>
                </p14:cNvPr>
                <p14:cNvContentPartPr/>
                <p14:nvPr/>
              </p14:nvContentPartPr>
              <p14:xfrm>
                <a:off x="6093058" y="3824006"/>
                <a:ext cx="805680" cy="861840"/>
              </p14:xfrm>
            </p:contentPart>
          </mc:Choice>
          <mc:Fallback xmlns="">
            <p:pic>
              <p:nvPicPr>
                <p:cNvPr id="18" name="Ink 17">
                  <a:extLst>
                    <a:ext uri="{FF2B5EF4-FFF2-40B4-BE49-F238E27FC236}">
                      <a16:creationId xmlns:a16="http://schemas.microsoft.com/office/drawing/2014/main" id="{FBAF2553-C6F6-468B-523C-ADA5441BD583}"/>
                    </a:ext>
                  </a:extLst>
                </p:cNvPr>
                <p:cNvPicPr/>
                <p:nvPr/>
              </p:nvPicPr>
              <p:blipFill>
                <a:blip r:embed="rId9"/>
                <a:stretch>
                  <a:fillRect/>
                </a:stretch>
              </p:blipFill>
              <p:spPr>
                <a:xfrm>
                  <a:off x="6084365" y="3815311"/>
                  <a:ext cx="822719" cy="878882"/>
                </a:xfrm>
                <a:prstGeom prst="rect">
                  <a:avLst/>
                </a:prstGeom>
              </p:spPr>
            </p:pic>
          </mc:Fallback>
        </mc:AlternateContent>
      </p:grpSp>
      <p:grpSp>
        <p:nvGrpSpPr>
          <p:cNvPr id="23" name="Group 22">
            <a:extLst>
              <a:ext uri="{FF2B5EF4-FFF2-40B4-BE49-F238E27FC236}">
                <a16:creationId xmlns:a16="http://schemas.microsoft.com/office/drawing/2014/main" id="{5C014485-45AB-49A7-BE89-B6D5B5FD80FD}"/>
              </a:ext>
            </a:extLst>
          </p:cNvPr>
          <p:cNvGrpSpPr/>
          <p:nvPr/>
        </p:nvGrpSpPr>
        <p:grpSpPr>
          <a:xfrm>
            <a:off x="6708743" y="3611665"/>
            <a:ext cx="3025402" cy="2484335"/>
            <a:chOff x="6553200" y="4234862"/>
            <a:chExt cx="3025402" cy="2484335"/>
          </a:xfrm>
        </p:grpSpPr>
        <p:pic>
          <p:nvPicPr>
            <p:cNvPr id="13" name="Picture 12">
              <a:extLst>
                <a:ext uri="{FF2B5EF4-FFF2-40B4-BE49-F238E27FC236}">
                  <a16:creationId xmlns:a16="http://schemas.microsoft.com/office/drawing/2014/main" id="{F8A51D45-0EE0-5B60-B4B2-26B8BAAAB1A0}"/>
                </a:ext>
              </a:extLst>
            </p:cNvPr>
            <p:cNvPicPr>
              <a:picLocks noChangeAspect="1"/>
            </p:cNvPicPr>
            <p:nvPr/>
          </p:nvPicPr>
          <p:blipFill>
            <a:blip r:embed="rId10"/>
            <a:stretch>
              <a:fillRect/>
            </a:stretch>
          </p:blipFill>
          <p:spPr>
            <a:xfrm>
              <a:off x="6553200" y="4234862"/>
              <a:ext cx="3025402" cy="2484335"/>
            </a:xfrm>
            <a:prstGeom prst="rect">
              <a:avLst/>
            </a:prstGeom>
          </p:spPr>
        </p:pic>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F0DDCEEF-8F28-27C8-D778-E6F79C30B731}"/>
                    </a:ext>
                  </a:extLst>
                </p14:cNvPr>
                <p14:cNvContentPartPr/>
                <p14:nvPr/>
              </p14:nvContentPartPr>
              <p14:xfrm>
                <a:off x="8798240" y="5516240"/>
                <a:ext cx="547560" cy="904320"/>
              </p14:xfrm>
            </p:contentPart>
          </mc:Choice>
          <mc:Fallback xmlns="">
            <p:pic>
              <p:nvPicPr>
                <p:cNvPr id="19" name="Ink 18">
                  <a:extLst>
                    <a:ext uri="{FF2B5EF4-FFF2-40B4-BE49-F238E27FC236}">
                      <a16:creationId xmlns:a16="http://schemas.microsoft.com/office/drawing/2014/main" id="{F0DDCEEF-8F28-27C8-D778-E6F79C30B731}"/>
                    </a:ext>
                  </a:extLst>
                </p:cNvPr>
                <p:cNvPicPr/>
                <p:nvPr/>
              </p:nvPicPr>
              <p:blipFill>
                <a:blip r:embed="rId12"/>
                <a:stretch>
                  <a:fillRect/>
                </a:stretch>
              </p:blipFill>
              <p:spPr>
                <a:xfrm>
                  <a:off x="8789240" y="5507240"/>
                  <a:ext cx="565200" cy="921960"/>
                </a:xfrm>
                <a:prstGeom prst="rect">
                  <a:avLst/>
                </a:prstGeom>
              </p:spPr>
            </p:pic>
          </mc:Fallback>
        </mc:AlternateContent>
      </p:grpSp>
      <p:grpSp>
        <p:nvGrpSpPr>
          <p:cNvPr id="25" name="Group 3">
            <a:extLst>
              <a:ext uri="{FF2B5EF4-FFF2-40B4-BE49-F238E27FC236}">
                <a16:creationId xmlns:a16="http://schemas.microsoft.com/office/drawing/2014/main" id="{C78C39E3-8B29-52CB-F916-6258CB8F8968}"/>
              </a:ext>
            </a:extLst>
          </p:cNvPr>
          <p:cNvGrpSpPr/>
          <p:nvPr/>
        </p:nvGrpSpPr>
        <p:grpSpPr>
          <a:xfrm>
            <a:off x="7468705" y="-1325518"/>
            <a:ext cx="3315390" cy="3315390"/>
            <a:chOff x="0" y="0"/>
            <a:chExt cx="6350000" cy="6350000"/>
          </a:xfrm>
        </p:grpSpPr>
        <p:sp>
          <p:nvSpPr>
            <p:cNvPr id="26" name="Freeform 4">
              <a:extLst>
                <a:ext uri="{FF2B5EF4-FFF2-40B4-BE49-F238E27FC236}">
                  <a16:creationId xmlns:a16="http://schemas.microsoft.com/office/drawing/2014/main" id="{D38CE66A-A576-2368-1867-6256E01FCD09}"/>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27" name="Group 26">
            <a:extLst>
              <a:ext uri="{FF2B5EF4-FFF2-40B4-BE49-F238E27FC236}">
                <a16:creationId xmlns:a16="http://schemas.microsoft.com/office/drawing/2014/main" id="{714FB943-E8F5-57E0-9D5C-45386EE1EF5F}"/>
              </a:ext>
            </a:extLst>
          </p:cNvPr>
          <p:cNvGrpSpPr/>
          <p:nvPr/>
        </p:nvGrpSpPr>
        <p:grpSpPr>
          <a:xfrm>
            <a:off x="7205275" y="841111"/>
            <a:ext cx="1666117" cy="1624093"/>
            <a:chOff x="0" y="0"/>
            <a:chExt cx="4589780" cy="4578350"/>
          </a:xfrm>
          <a:solidFill>
            <a:srgbClr val="FEC800"/>
          </a:solidFill>
        </p:grpSpPr>
        <p:sp>
          <p:nvSpPr>
            <p:cNvPr id="28" name="Freeform 6">
              <a:extLst>
                <a:ext uri="{FF2B5EF4-FFF2-40B4-BE49-F238E27FC236}">
                  <a16:creationId xmlns:a16="http://schemas.microsoft.com/office/drawing/2014/main" id="{06F31C7F-35BD-0017-F998-611EDA7850E3}"/>
                </a:ext>
              </a:extLst>
            </p:cNvPr>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29" name="Freeform 7">
              <a:extLst>
                <a:ext uri="{FF2B5EF4-FFF2-40B4-BE49-F238E27FC236}">
                  <a16:creationId xmlns:a16="http://schemas.microsoft.com/office/drawing/2014/main" id="{B9DB7FCF-9C47-0F7C-0154-90C6AAEA227F}"/>
                </a:ext>
              </a:extLst>
            </p:cNvPr>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30" name="Group 8">
            <a:extLst>
              <a:ext uri="{FF2B5EF4-FFF2-40B4-BE49-F238E27FC236}">
                <a16:creationId xmlns:a16="http://schemas.microsoft.com/office/drawing/2014/main" id="{210D51E0-A59C-EAC8-5988-DF24BA75056E}"/>
              </a:ext>
            </a:extLst>
          </p:cNvPr>
          <p:cNvGrpSpPr/>
          <p:nvPr/>
        </p:nvGrpSpPr>
        <p:grpSpPr>
          <a:xfrm>
            <a:off x="-926176" y="4343416"/>
            <a:ext cx="4583776" cy="4163718"/>
            <a:chOff x="0" y="0"/>
            <a:chExt cx="6350000" cy="6350000"/>
          </a:xfrm>
        </p:grpSpPr>
        <p:sp>
          <p:nvSpPr>
            <p:cNvPr id="31" name="Freeform 9">
              <a:extLst>
                <a:ext uri="{FF2B5EF4-FFF2-40B4-BE49-F238E27FC236}">
                  <a16:creationId xmlns:a16="http://schemas.microsoft.com/office/drawing/2014/main" id="{2747AFBB-536D-2F05-2641-D6BB5B37B44E}"/>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sp>
        <p:nvSpPr>
          <p:cNvPr id="16" name="AutoShape 16"/>
          <p:cNvSpPr/>
          <p:nvPr/>
        </p:nvSpPr>
        <p:spPr>
          <a:xfrm>
            <a:off x="-236307" y="6885076"/>
            <a:ext cx="10061826" cy="430124"/>
          </a:xfrm>
          <a:prstGeom prst="rect">
            <a:avLst/>
          </a:prstGeom>
          <a:solidFill>
            <a:srgbClr val="FEC800"/>
          </a:solidFill>
        </p:spPr>
      </p:sp>
    </p:spTree>
    <p:extLst>
      <p:ext uri="{BB962C8B-B14F-4D97-AF65-F5344CB8AC3E}">
        <p14:creationId xmlns:p14="http://schemas.microsoft.com/office/powerpoint/2010/main" val="32341973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48640" y="995561"/>
            <a:ext cx="8656320" cy="769441"/>
          </a:xfrm>
          <a:prstGeom prst="rect">
            <a:avLst/>
          </a:prstGeom>
        </p:spPr>
        <p:txBody>
          <a:bodyPr lIns="0" tIns="0" rIns="0" bIns="0" rtlCol="0" anchor="t">
            <a:spAutoFit/>
          </a:bodyPr>
          <a:lstStyle/>
          <a:p>
            <a:pPr algn="ctr">
              <a:lnSpc>
                <a:spcPts val="6000"/>
              </a:lnSpc>
            </a:pPr>
            <a:r>
              <a:rPr lang="en-US" sz="5000">
                <a:solidFill>
                  <a:srgbClr val="242725"/>
                </a:solidFill>
                <a:latin typeface="Inter Bold"/>
              </a:rPr>
              <a:t>How to use CSS in React.</a:t>
            </a:r>
          </a:p>
        </p:txBody>
      </p:sp>
      <p:sp>
        <p:nvSpPr>
          <p:cNvPr id="4" name="TextBox 4"/>
          <p:cNvSpPr txBox="1"/>
          <p:nvPr/>
        </p:nvSpPr>
        <p:spPr>
          <a:xfrm>
            <a:off x="1280160" y="2424614"/>
            <a:ext cx="8473440" cy="3800849"/>
          </a:xfrm>
          <a:prstGeom prst="rect">
            <a:avLst/>
          </a:prstGeom>
        </p:spPr>
        <p:txBody>
          <a:bodyPr lIns="0" tIns="0" rIns="0" bIns="0" rtlCol="0" anchor="t">
            <a:spAutoFit/>
          </a:bodyPr>
          <a:lstStyle/>
          <a:p>
            <a:pPr marL="285750" indent="-285750">
              <a:lnSpc>
                <a:spcPct val="150000"/>
              </a:lnSpc>
              <a:spcBef>
                <a:spcPct val="0"/>
              </a:spcBef>
              <a:buFont typeface="Arial" panose="020B0604020202020204" pitchFamily="34" charset="0"/>
              <a:buChar char="•"/>
            </a:pPr>
            <a:r>
              <a:rPr lang="en-US" sz="2800" spc="16">
                <a:solidFill>
                  <a:srgbClr val="242725"/>
                </a:solidFill>
                <a:latin typeface="Inter Bold"/>
              </a:rPr>
              <a:t>Inline styling</a:t>
            </a:r>
          </a:p>
          <a:p>
            <a:pPr marL="285750" indent="-285750">
              <a:lnSpc>
                <a:spcPct val="150000"/>
              </a:lnSpc>
              <a:spcBef>
                <a:spcPct val="0"/>
              </a:spcBef>
              <a:buFont typeface="Arial" panose="020B0604020202020204" pitchFamily="34" charset="0"/>
              <a:buChar char="•"/>
            </a:pPr>
            <a:r>
              <a:rPr lang="en-US" sz="2800" spc="16">
                <a:solidFill>
                  <a:srgbClr val="242725"/>
                </a:solidFill>
                <a:latin typeface="Inter Bold"/>
              </a:rPr>
              <a:t>JS object</a:t>
            </a:r>
          </a:p>
          <a:p>
            <a:pPr marL="285750" indent="-285750">
              <a:lnSpc>
                <a:spcPct val="150000"/>
              </a:lnSpc>
              <a:spcBef>
                <a:spcPct val="0"/>
              </a:spcBef>
              <a:buFont typeface="Arial" panose="020B0604020202020204" pitchFamily="34" charset="0"/>
              <a:buChar char="•"/>
            </a:pPr>
            <a:r>
              <a:rPr lang="en-US" sz="2800" spc="16">
                <a:solidFill>
                  <a:srgbClr val="242725"/>
                </a:solidFill>
                <a:latin typeface="Inter Bold"/>
              </a:rPr>
              <a:t>CSS Stylesheet</a:t>
            </a:r>
          </a:p>
          <a:p>
            <a:pPr marL="285750" indent="-285750">
              <a:lnSpc>
                <a:spcPct val="150000"/>
              </a:lnSpc>
              <a:spcBef>
                <a:spcPct val="0"/>
              </a:spcBef>
              <a:buFont typeface="Arial" panose="020B0604020202020204" pitchFamily="34" charset="0"/>
              <a:buChar char="•"/>
            </a:pPr>
            <a:r>
              <a:rPr lang="en-US" sz="2800" spc="16">
                <a:solidFill>
                  <a:srgbClr val="242725"/>
                </a:solidFill>
                <a:latin typeface="Inter Bold"/>
              </a:rPr>
              <a:t>CSS modules</a:t>
            </a:r>
          </a:p>
          <a:p>
            <a:pPr marL="285750" indent="-285750">
              <a:lnSpc>
                <a:spcPct val="150000"/>
              </a:lnSpc>
              <a:spcBef>
                <a:spcPct val="0"/>
              </a:spcBef>
              <a:buFont typeface="Arial" panose="020B0604020202020204" pitchFamily="34" charset="0"/>
              <a:buChar char="•"/>
            </a:pPr>
            <a:endParaRPr lang="en-US" sz="2800" spc="16">
              <a:solidFill>
                <a:srgbClr val="242725"/>
              </a:solidFill>
              <a:latin typeface="Inter Bold"/>
            </a:endParaRPr>
          </a:p>
          <a:p>
            <a:pPr>
              <a:lnSpc>
                <a:spcPct val="150000"/>
              </a:lnSpc>
              <a:spcBef>
                <a:spcPct val="0"/>
              </a:spcBef>
            </a:pPr>
            <a:endParaRPr lang="en-US" sz="2800" spc="16">
              <a:solidFill>
                <a:srgbClr val="242725"/>
              </a:solidFill>
              <a:latin typeface="Inter Bold"/>
            </a:endParaRPr>
          </a:p>
        </p:txBody>
      </p:sp>
      <p:grpSp>
        <p:nvGrpSpPr>
          <p:cNvPr id="11" name="Group 3">
            <a:extLst>
              <a:ext uri="{FF2B5EF4-FFF2-40B4-BE49-F238E27FC236}">
                <a16:creationId xmlns:a16="http://schemas.microsoft.com/office/drawing/2014/main" id="{39C1399D-CA97-9A93-6533-6765778B8FB2}"/>
              </a:ext>
            </a:extLst>
          </p:cNvPr>
          <p:cNvGrpSpPr/>
          <p:nvPr/>
        </p:nvGrpSpPr>
        <p:grpSpPr>
          <a:xfrm>
            <a:off x="5410200" y="5210080"/>
            <a:ext cx="4006653" cy="4006653"/>
            <a:chOff x="0" y="0"/>
            <a:chExt cx="6350000" cy="6350000"/>
          </a:xfrm>
        </p:grpSpPr>
        <p:sp>
          <p:nvSpPr>
            <p:cNvPr id="12" name="Freeform 4">
              <a:extLst>
                <a:ext uri="{FF2B5EF4-FFF2-40B4-BE49-F238E27FC236}">
                  <a16:creationId xmlns:a16="http://schemas.microsoft.com/office/drawing/2014/main" id="{FB5AE08B-6751-EA22-58EA-CA3F3EE853A0}"/>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13" name="Group 14">
            <a:extLst>
              <a:ext uri="{FF2B5EF4-FFF2-40B4-BE49-F238E27FC236}">
                <a16:creationId xmlns:a16="http://schemas.microsoft.com/office/drawing/2014/main" id="{703B22D8-E6D5-9F27-8421-60234A7FC29E}"/>
              </a:ext>
            </a:extLst>
          </p:cNvPr>
          <p:cNvGrpSpPr/>
          <p:nvPr/>
        </p:nvGrpSpPr>
        <p:grpSpPr>
          <a:xfrm>
            <a:off x="9052296" y="3401075"/>
            <a:ext cx="991739" cy="991739"/>
            <a:chOff x="0" y="0"/>
            <a:chExt cx="6350000" cy="6350000"/>
          </a:xfrm>
          <a:solidFill>
            <a:srgbClr val="FEC800"/>
          </a:solidFill>
        </p:grpSpPr>
        <p:sp>
          <p:nvSpPr>
            <p:cNvPr id="14" name="Freeform 15">
              <a:extLst>
                <a:ext uri="{FF2B5EF4-FFF2-40B4-BE49-F238E27FC236}">
                  <a16:creationId xmlns:a16="http://schemas.microsoft.com/office/drawing/2014/main" id="{021C8EAE-C5D0-FA90-02D8-AADE1ACA6404}"/>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5" name="Group 18">
            <a:extLst>
              <a:ext uri="{FF2B5EF4-FFF2-40B4-BE49-F238E27FC236}">
                <a16:creationId xmlns:a16="http://schemas.microsoft.com/office/drawing/2014/main" id="{218246E7-23A1-B186-5AA1-46E0487E9813}"/>
              </a:ext>
            </a:extLst>
          </p:cNvPr>
          <p:cNvGrpSpPr/>
          <p:nvPr/>
        </p:nvGrpSpPr>
        <p:grpSpPr>
          <a:xfrm>
            <a:off x="9416854" y="5032327"/>
            <a:ext cx="617209" cy="617209"/>
            <a:chOff x="0" y="0"/>
            <a:chExt cx="6350000" cy="6350000"/>
          </a:xfrm>
        </p:grpSpPr>
        <p:sp>
          <p:nvSpPr>
            <p:cNvPr id="17" name="Freeform 19">
              <a:extLst>
                <a:ext uri="{FF2B5EF4-FFF2-40B4-BE49-F238E27FC236}">
                  <a16:creationId xmlns:a16="http://schemas.microsoft.com/office/drawing/2014/main" id="{A6CABB25-6C6F-7772-31BC-9ECE3DEB0C43}"/>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sp>
        <p:nvSpPr>
          <p:cNvPr id="16" name="AutoShape 16"/>
          <p:cNvSpPr/>
          <p:nvPr/>
        </p:nvSpPr>
        <p:spPr>
          <a:xfrm>
            <a:off x="-236307" y="6885076"/>
            <a:ext cx="10061826" cy="430124"/>
          </a:xfrm>
          <a:prstGeom prst="rect">
            <a:avLst/>
          </a:prstGeom>
          <a:solidFill>
            <a:srgbClr val="FEC800"/>
          </a:solidFill>
        </p:spPr>
      </p:sp>
      <p:pic>
        <p:nvPicPr>
          <p:cNvPr id="10" name="Picture 9" descr="A cartoon of a person in yellow shirt and white pants&#10;&#10;Description automatically generated with low confidence">
            <a:extLst>
              <a:ext uri="{FF2B5EF4-FFF2-40B4-BE49-F238E27FC236}">
                <a16:creationId xmlns:a16="http://schemas.microsoft.com/office/drawing/2014/main" id="{20113335-930A-1A8B-44DB-5A61D1E202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0" y="1845027"/>
            <a:ext cx="2674757" cy="5255111"/>
          </a:xfrm>
          <a:prstGeom prst="rect">
            <a:avLst/>
          </a:prstGeom>
        </p:spPr>
      </p:pic>
    </p:spTree>
    <p:extLst>
      <p:ext uri="{BB962C8B-B14F-4D97-AF65-F5344CB8AC3E}">
        <p14:creationId xmlns:p14="http://schemas.microsoft.com/office/powerpoint/2010/main" val="17487418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48640" y="995561"/>
            <a:ext cx="8656320" cy="769441"/>
          </a:xfrm>
          <a:prstGeom prst="rect">
            <a:avLst/>
          </a:prstGeom>
        </p:spPr>
        <p:txBody>
          <a:bodyPr lIns="0" tIns="0" rIns="0" bIns="0" rtlCol="0" anchor="t">
            <a:spAutoFit/>
          </a:bodyPr>
          <a:lstStyle/>
          <a:p>
            <a:pPr algn="ctr">
              <a:lnSpc>
                <a:spcPts val="6000"/>
              </a:lnSpc>
            </a:pPr>
            <a:r>
              <a:rPr lang="en-US" sz="5000">
                <a:solidFill>
                  <a:srgbClr val="242725"/>
                </a:solidFill>
                <a:latin typeface="Inter Bold"/>
              </a:rPr>
              <a:t>Inline Styling</a:t>
            </a:r>
          </a:p>
        </p:txBody>
      </p:sp>
      <p:pic>
        <p:nvPicPr>
          <p:cNvPr id="5" name="Picture 4">
            <a:extLst>
              <a:ext uri="{FF2B5EF4-FFF2-40B4-BE49-F238E27FC236}">
                <a16:creationId xmlns:a16="http://schemas.microsoft.com/office/drawing/2014/main" id="{DC45E0CF-FB6F-C336-CA2F-147F82392149}"/>
              </a:ext>
            </a:extLst>
          </p:cNvPr>
          <p:cNvPicPr>
            <a:picLocks noChangeAspect="1"/>
          </p:cNvPicPr>
          <p:nvPr/>
        </p:nvPicPr>
        <p:blipFill>
          <a:blip r:embed="rId2"/>
          <a:stretch>
            <a:fillRect/>
          </a:stretch>
        </p:blipFill>
        <p:spPr>
          <a:xfrm>
            <a:off x="1883209" y="2438400"/>
            <a:ext cx="5987181" cy="3535808"/>
          </a:xfrm>
          <a:prstGeom prst="rect">
            <a:avLst/>
          </a:prstGeom>
        </p:spPr>
      </p:pic>
      <p:cxnSp>
        <p:nvCxnSpPr>
          <p:cNvPr id="7" name="Straight Connector 6">
            <a:extLst>
              <a:ext uri="{FF2B5EF4-FFF2-40B4-BE49-F238E27FC236}">
                <a16:creationId xmlns:a16="http://schemas.microsoft.com/office/drawing/2014/main" id="{CBAC790C-90E4-EAB3-E89A-FF4373564D88}"/>
              </a:ext>
            </a:extLst>
          </p:cNvPr>
          <p:cNvCxnSpPr>
            <a:cxnSpLocks/>
          </p:cNvCxnSpPr>
          <p:nvPr/>
        </p:nvCxnSpPr>
        <p:spPr>
          <a:xfrm>
            <a:off x="3352800" y="3352800"/>
            <a:ext cx="35052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 name="Group 3">
            <a:extLst>
              <a:ext uri="{FF2B5EF4-FFF2-40B4-BE49-F238E27FC236}">
                <a16:creationId xmlns:a16="http://schemas.microsoft.com/office/drawing/2014/main" id="{528DB2E2-D2E0-234F-F390-89F05D86CF3B}"/>
              </a:ext>
            </a:extLst>
          </p:cNvPr>
          <p:cNvGrpSpPr/>
          <p:nvPr/>
        </p:nvGrpSpPr>
        <p:grpSpPr>
          <a:xfrm>
            <a:off x="7468705" y="-1325518"/>
            <a:ext cx="3315390" cy="3315390"/>
            <a:chOff x="0" y="0"/>
            <a:chExt cx="6350000" cy="6350000"/>
          </a:xfrm>
        </p:grpSpPr>
        <p:sp>
          <p:nvSpPr>
            <p:cNvPr id="4" name="Freeform 4">
              <a:extLst>
                <a:ext uri="{FF2B5EF4-FFF2-40B4-BE49-F238E27FC236}">
                  <a16:creationId xmlns:a16="http://schemas.microsoft.com/office/drawing/2014/main" id="{606F51B5-A519-4742-69A4-FB1A03F7041A}"/>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6" name="Group 5">
            <a:extLst>
              <a:ext uri="{FF2B5EF4-FFF2-40B4-BE49-F238E27FC236}">
                <a16:creationId xmlns:a16="http://schemas.microsoft.com/office/drawing/2014/main" id="{10693F74-FBA9-F1D6-B682-FE7DE69900E0}"/>
              </a:ext>
            </a:extLst>
          </p:cNvPr>
          <p:cNvGrpSpPr/>
          <p:nvPr/>
        </p:nvGrpSpPr>
        <p:grpSpPr>
          <a:xfrm>
            <a:off x="7205275" y="841111"/>
            <a:ext cx="1666117" cy="1624093"/>
            <a:chOff x="0" y="0"/>
            <a:chExt cx="4589780" cy="4578350"/>
          </a:xfrm>
          <a:solidFill>
            <a:srgbClr val="FEC800"/>
          </a:solidFill>
        </p:grpSpPr>
        <p:sp>
          <p:nvSpPr>
            <p:cNvPr id="8" name="Freeform 6">
              <a:extLst>
                <a:ext uri="{FF2B5EF4-FFF2-40B4-BE49-F238E27FC236}">
                  <a16:creationId xmlns:a16="http://schemas.microsoft.com/office/drawing/2014/main" id="{3C82CA47-A2D2-BEE7-390D-CA40EAD16B81}"/>
                </a:ext>
              </a:extLst>
            </p:cNvPr>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9" name="Freeform 7">
              <a:extLst>
                <a:ext uri="{FF2B5EF4-FFF2-40B4-BE49-F238E27FC236}">
                  <a16:creationId xmlns:a16="http://schemas.microsoft.com/office/drawing/2014/main" id="{8E6D64D7-3DBB-98F3-8C26-4BA64DD2B18D}"/>
                </a:ext>
              </a:extLst>
            </p:cNvPr>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10" name="Group 8">
            <a:extLst>
              <a:ext uri="{FF2B5EF4-FFF2-40B4-BE49-F238E27FC236}">
                <a16:creationId xmlns:a16="http://schemas.microsoft.com/office/drawing/2014/main" id="{92504FCF-2C61-E6BB-1593-F987DD2B7EE2}"/>
              </a:ext>
            </a:extLst>
          </p:cNvPr>
          <p:cNvGrpSpPr/>
          <p:nvPr/>
        </p:nvGrpSpPr>
        <p:grpSpPr>
          <a:xfrm>
            <a:off x="-926176" y="4343416"/>
            <a:ext cx="4583776" cy="4163718"/>
            <a:chOff x="0" y="0"/>
            <a:chExt cx="6350000" cy="6350000"/>
          </a:xfrm>
        </p:grpSpPr>
        <p:sp>
          <p:nvSpPr>
            <p:cNvPr id="11" name="Freeform 9">
              <a:extLst>
                <a:ext uri="{FF2B5EF4-FFF2-40B4-BE49-F238E27FC236}">
                  <a16:creationId xmlns:a16="http://schemas.microsoft.com/office/drawing/2014/main" id="{F8039CEC-800F-65A7-4E37-EB496A8C57A9}"/>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sp>
        <p:nvSpPr>
          <p:cNvPr id="16" name="AutoShape 16"/>
          <p:cNvSpPr/>
          <p:nvPr/>
        </p:nvSpPr>
        <p:spPr>
          <a:xfrm>
            <a:off x="-236307" y="6885076"/>
            <a:ext cx="10061826" cy="430124"/>
          </a:xfrm>
          <a:prstGeom prst="rect">
            <a:avLst/>
          </a:prstGeom>
          <a:solidFill>
            <a:srgbClr val="FEC800"/>
          </a:solidFill>
        </p:spPr>
      </p:sp>
    </p:spTree>
    <p:extLst>
      <p:ext uri="{BB962C8B-B14F-4D97-AF65-F5344CB8AC3E}">
        <p14:creationId xmlns:p14="http://schemas.microsoft.com/office/powerpoint/2010/main" val="14878740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34B2EE66-2590-C3F6-C2C7-028C26102AC1}"/>
              </a:ext>
            </a:extLst>
          </p:cNvPr>
          <p:cNvGrpSpPr/>
          <p:nvPr/>
        </p:nvGrpSpPr>
        <p:grpSpPr>
          <a:xfrm>
            <a:off x="7468705" y="-1325518"/>
            <a:ext cx="3315390" cy="3315390"/>
            <a:chOff x="0" y="0"/>
            <a:chExt cx="6350000" cy="6350000"/>
          </a:xfrm>
        </p:grpSpPr>
        <p:sp>
          <p:nvSpPr>
            <p:cNvPr id="4" name="Freeform 4">
              <a:extLst>
                <a:ext uri="{FF2B5EF4-FFF2-40B4-BE49-F238E27FC236}">
                  <a16:creationId xmlns:a16="http://schemas.microsoft.com/office/drawing/2014/main" id="{50E3C6BD-A71F-AF73-3CB5-8CEA401EF553}"/>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7" name="Group 6">
            <a:extLst>
              <a:ext uri="{FF2B5EF4-FFF2-40B4-BE49-F238E27FC236}">
                <a16:creationId xmlns:a16="http://schemas.microsoft.com/office/drawing/2014/main" id="{F98A8CC9-A187-B3E3-4454-58CB1FC9C05E}"/>
              </a:ext>
            </a:extLst>
          </p:cNvPr>
          <p:cNvGrpSpPr/>
          <p:nvPr/>
        </p:nvGrpSpPr>
        <p:grpSpPr>
          <a:xfrm>
            <a:off x="7205275" y="841111"/>
            <a:ext cx="1666117" cy="1624093"/>
            <a:chOff x="0" y="0"/>
            <a:chExt cx="4589780" cy="4578350"/>
          </a:xfrm>
          <a:solidFill>
            <a:srgbClr val="FEC800"/>
          </a:solidFill>
        </p:grpSpPr>
        <p:sp>
          <p:nvSpPr>
            <p:cNvPr id="9" name="Freeform 6">
              <a:extLst>
                <a:ext uri="{FF2B5EF4-FFF2-40B4-BE49-F238E27FC236}">
                  <a16:creationId xmlns:a16="http://schemas.microsoft.com/office/drawing/2014/main" id="{78A9EC07-AC46-F967-4ECA-5BADC370280E}"/>
                </a:ext>
              </a:extLst>
            </p:cNvPr>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10" name="Freeform 7">
              <a:extLst>
                <a:ext uri="{FF2B5EF4-FFF2-40B4-BE49-F238E27FC236}">
                  <a16:creationId xmlns:a16="http://schemas.microsoft.com/office/drawing/2014/main" id="{E08A4B97-C9B4-4B5C-EB3F-7775B26EC4EC}"/>
                </a:ext>
              </a:extLst>
            </p:cNvPr>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11" name="Group 8">
            <a:extLst>
              <a:ext uri="{FF2B5EF4-FFF2-40B4-BE49-F238E27FC236}">
                <a16:creationId xmlns:a16="http://schemas.microsoft.com/office/drawing/2014/main" id="{9BC42E58-2ADC-60C0-E694-E840D66CF9B9}"/>
              </a:ext>
            </a:extLst>
          </p:cNvPr>
          <p:cNvGrpSpPr/>
          <p:nvPr/>
        </p:nvGrpSpPr>
        <p:grpSpPr>
          <a:xfrm>
            <a:off x="-926176" y="4343416"/>
            <a:ext cx="4583776" cy="4163718"/>
            <a:chOff x="0" y="0"/>
            <a:chExt cx="6350000" cy="6350000"/>
          </a:xfrm>
        </p:grpSpPr>
        <p:sp>
          <p:nvSpPr>
            <p:cNvPr id="12" name="Freeform 9">
              <a:extLst>
                <a:ext uri="{FF2B5EF4-FFF2-40B4-BE49-F238E27FC236}">
                  <a16:creationId xmlns:a16="http://schemas.microsoft.com/office/drawing/2014/main" id="{7171C23F-1A6B-01D3-F4CD-03F5B1CD2357}"/>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sp>
        <p:nvSpPr>
          <p:cNvPr id="2" name="TextBox 2"/>
          <p:cNvSpPr txBox="1"/>
          <p:nvPr/>
        </p:nvSpPr>
        <p:spPr>
          <a:xfrm>
            <a:off x="548640" y="995561"/>
            <a:ext cx="8656320" cy="769441"/>
          </a:xfrm>
          <a:prstGeom prst="rect">
            <a:avLst/>
          </a:prstGeom>
        </p:spPr>
        <p:txBody>
          <a:bodyPr lIns="0" tIns="0" rIns="0" bIns="0" rtlCol="0" anchor="t">
            <a:spAutoFit/>
          </a:bodyPr>
          <a:lstStyle/>
          <a:p>
            <a:pPr algn="ctr">
              <a:lnSpc>
                <a:spcPts val="6000"/>
              </a:lnSpc>
            </a:pPr>
            <a:r>
              <a:rPr lang="en-US" sz="5000">
                <a:solidFill>
                  <a:srgbClr val="242725"/>
                </a:solidFill>
                <a:latin typeface="Inter Bold"/>
              </a:rPr>
              <a:t>JS Object</a:t>
            </a:r>
          </a:p>
        </p:txBody>
      </p:sp>
      <p:sp>
        <p:nvSpPr>
          <p:cNvPr id="16" name="AutoShape 16"/>
          <p:cNvSpPr/>
          <p:nvPr/>
        </p:nvSpPr>
        <p:spPr>
          <a:xfrm>
            <a:off x="-236307" y="6885076"/>
            <a:ext cx="10061826" cy="430124"/>
          </a:xfrm>
          <a:prstGeom prst="rect">
            <a:avLst/>
          </a:prstGeom>
          <a:solidFill>
            <a:srgbClr val="FEC800"/>
          </a:solidFill>
        </p:spPr>
      </p:sp>
      <p:pic>
        <p:nvPicPr>
          <p:cNvPr id="5" name="Picture 4">
            <a:extLst>
              <a:ext uri="{FF2B5EF4-FFF2-40B4-BE49-F238E27FC236}">
                <a16:creationId xmlns:a16="http://schemas.microsoft.com/office/drawing/2014/main" id="{62E0C668-3BF4-5CEA-650F-DA9517D12B64}"/>
              </a:ext>
            </a:extLst>
          </p:cNvPr>
          <p:cNvPicPr>
            <a:picLocks noChangeAspect="1"/>
          </p:cNvPicPr>
          <p:nvPr/>
        </p:nvPicPr>
        <p:blipFill>
          <a:blip r:embed="rId2"/>
          <a:stretch>
            <a:fillRect/>
          </a:stretch>
        </p:blipFill>
        <p:spPr>
          <a:xfrm>
            <a:off x="1861082" y="2093505"/>
            <a:ext cx="6031435" cy="4463068"/>
          </a:xfrm>
          <a:prstGeom prst="rect">
            <a:avLst/>
          </a:prstGeom>
        </p:spPr>
      </p:pic>
      <p:cxnSp>
        <p:nvCxnSpPr>
          <p:cNvPr id="6" name="Straight Connector 5">
            <a:extLst>
              <a:ext uri="{FF2B5EF4-FFF2-40B4-BE49-F238E27FC236}">
                <a16:creationId xmlns:a16="http://schemas.microsoft.com/office/drawing/2014/main" id="{70A4D01C-109C-4B1D-CD97-D0C58CB8FA67}"/>
              </a:ext>
            </a:extLst>
          </p:cNvPr>
          <p:cNvCxnSpPr>
            <a:cxnSpLocks/>
          </p:cNvCxnSpPr>
          <p:nvPr/>
        </p:nvCxnSpPr>
        <p:spPr>
          <a:xfrm>
            <a:off x="3429000" y="4419600"/>
            <a:ext cx="13716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AA6BA3BB-1FA1-A404-9509-489DEA70B27C}"/>
              </a:ext>
            </a:extLst>
          </p:cNvPr>
          <p:cNvSpPr/>
          <p:nvPr/>
        </p:nvSpPr>
        <p:spPr>
          <a:xfrm>
            <a:off x="2209800" y="2362200"/>
            <a:ext cx="3505200" cy="1295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1100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pic>
        <p:nvPicPr>
          <p:cNvPr id="6" name="Picture 5" descr="A cartoon of a person wearing a yellow shirt and white pants&#10;&#10;Description automatically generated with medium confidence">
            <a:extLst>
              <a:ext uri="{FF2B5EF4-FFF2-40B4-BE49-F238E27FC236}">
                <a16:creationId xmlns:a16="http://schemas.microsoft.com/office/drawing/2014/main" id="{AE46261C-06E1-6F65-CA2C-134B6C115B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2204" y="1622085"/>
            <a:ext cx="2138367" cy="5405473"/>
          </a:xfrm>
          <a:prstGeom prst="rect">
            <a:avLst/>
          </a:prstGeom>
        </p:spPr>
      </p:pic>
      <p:grpSp>
        <p:nvGrpSpPr>
          <p:cNvPr id="2" name="Group 2"/>
          <p:cNvGrpSpPr/>
          <p:nvPr/>
        </p:nvGrpSpPr>
        <p:grpSpPr>
          <a:xfrm>
            <a:off x="3120516" y="1663619"/>
            <a:ext cx="3512568" cy="3512568"/>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sp>
        <p:nvSpPr>
          <p:cNvPr id="5" name="TextBox 5"/>
          <p:cNvSpPr txBox="1"/>
          <p:nvPr/>
        </p:nvSpPr>
        <p:spPr>
          <a:xfrm>
            <a:off x="887653" y="2654422"/>
            <a:ext cx="7859692" cy="1538883"/>
          </a:xfrm>
          <a:prstGeom prst="rect">
            <a:avLst/>
          </a:prstGeom>
        </p:spPr>
        <p:txBody>
          <a:bodyPr lIns="0" tIns="0" rIns="0" bIns="0" rtlCol="0" anchor="t">
            <a:spAutoFit/>
          </a:bodyPr>
          <a:lstStyle/>
          <a:p>
            <a:pPr algn="ctr">
              <a:lnSpc>
                <a:spcPts val="6000"/>
              </a:lnSpc>
            </a:pPr>
            <a:r>
              <a:rPr lang="en-US" sz="5000">
                <a:solidFill>
                  <a:srgbClr val="242725"/>
                </a:solidFill>
                <a:latin typeface="Inter Bold"/>
              </a:rPr>
              <a:t>Intro </a:t>
            </a:r>
            <a:r>
              <a:rPr lang="en-US" sz="5000" err="1">
                <a:solidFill>
                  <a:srgbClr val="242725"/>
                </a:solidFill>
                <a:latin typeface="Inter Bold"/>
              </a:rPr>
              <a:t>Html,CSS</a:t>
            </a:r>
            <a:r>
              <a:rPr lang="en-US" sz="5000">
                <a:solidFill>
                  <a:srgbClr val="242725"/>
                </a:solidFill>
                <a:latin typeface="Inter Bold"/>
              </a:rPr>
              <a:t>, </a:t>
            </a:r>
            <a:r>
              <a:rPr lang="en-US" sz="5000" err="1">
                <a:solidFill>
                  <a:srgbClr val="242725"/>
                </a:solidFill>
                <a:latin typeface="Inter Bold"/>
              </a:rPr>
              <a:t>JavaScript,TypeScript</a:t>
            </a:r>
            <a:endParaRPr lang="en-US" sz="5000">
              <a:solidFill>
                <a:srgbClr val="242725"/>
              </a:solidFill>
              <a:latin typeface="Inter Bold"/>
            </a:endParaRPr>
          </a:p>
        </p:txBody>
      </p:sp>
      <p:sp>
        <p:nvSpPr>
          <p:cNvPr id="7" name="AutoShape 7"/>
          <p:cNvSpPr/>
          <p:nvPr/>
        </p:nvSpPr>
        <p:spPr>
          <a:xfrm>
            <a:off x="-236307" y="6885076"/>
            <a:ext cx="10061826" cy="430124"/>
          </a:xfrm>
          <a:prstGeom prst="rect">
            <a:avLst/>
          </a:prstGeom>
          <a:solidFill>
            <a:srgbClr val="FEC800"/>
          </a:solidFill>
        </p:spPr>
      </p:sp>
      <p:grpSp>
        <p:nvGrpSpPr>
          <p:cNvPr id="8" name="Group 8"/>
          <p:cNvGrpSpPr/>
          <p:nvPr/>
        </p:nvGrpSpPr>
        <p:grpSpPr>
          <a:xfrm>
            <a:off x="7685834" y="496713"/>
            <a:ext cx="1553375" cy="1514194"/>
            <a:chOff x="0" y="0"/>
            <a:chExt cx="4589780" cy="4578350"/>
          </a:xfrm>
        </p:grpSpPr>
        <p:sp>
          <p:nvSpPr>
            <p:cNvPr id="9" name="Freeform 9"/>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solidFill>
              <a:srgbClr val="383838"/>
            </a:solidFill>
          </p:spPr>
        </p:sp>
        <p:sp>
          <p:nvSpPr>
            <p:cNvPr id="10" name="Freeform 10"/>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solidFill>
              <a:srgbClr val="2ED47B"/>
            </a:solidFill>
          </p:spPr>
        </p:sp>
      </p:grpSp>
      <p:grpSp>
        <p:nvGrpSpPr>
          <p:cNvPr id="11" name="Group 11"/>
          <p:cNvGrpSpPr/>
          <p:nvPr/>
        </p:nvGrpSpPr>
        <p:grpSpPr>
          <a:xfrm>
            <a:off x="397950" y="5037164"/>
            <a:ext cx="1553375" cy="1514194"/>
            <a:chOff x="0" y="0"/>
            <a:chExt cx="4589780" cy="4578350"/>
          </a:xfrm>
        </p:grpSpPr>
        <p:sp>
          <p:nvSpPr>
            <p:cNvPr id="12" name="Freeform 12"/>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solidFill>
              <a:srgbClr val="383838"/>
            </a:solidFill>
          </p:spPr>
        </p:sp>
        <p:sp>
          <p:nvSpPr>
            <p:cNvPr id="13" name="Freeform 13"/>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solidFill>
              <a:srgbClr val="2ED47B"/>
            </a:solidFill>
          </p:spPr>
        </p:sp>
      </p:grpSp>
    </p:spTree>
    <p:extLst>
      <p:ext uri="{BB962C8B-B14F-4D97-AF65-F5344CB8AC3E}">
        <p14:creationId xmlns:p14="http://schemas.microsoft.com/office/powerpoint/2010/main" val="14453936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D8EE0BF0-9B5E-93E8-DFFB-9F700F7F376E}"/>
              </a:ext>
            </a:extLst>
          </p:cNvPr>
          <p:cNvGrpSpPr/>
          <p:nvPr/>
        </p:nvGrpSpPr>
        <p:grpSpPr>
          <a:xfrm>
            <a:off x="7468705" y="-1325518"/>
            <a:ext cx="3315390" cy="3315390"/>
            <a:chOff x="0" y="0"/>
            <a:chExt cx="6350000" cy="6350000"/>
          </a:xfrm>
        </p:grpSpPr>
        <p:sp>
          <p:nvSpPr>
            <p:cNvPr id="4" name="Freeform 4">
              <a:extLst>
                <a:ext uri="{FF2B5EF4-FFF2-40B4-BE49-F238E27FC236}">
                  <a16:creationId xmlns:a16="http://schemas.microsoft.com/office/drawing/2014/main" id="{4479C7AB-FDA6-0F87-6519-62267FD1E4CE}"/>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6" name="Group 5">
            <a:extLst>
              <a:ext uri="{FF2B5EF4-FFF2-40B4-BE49-F238E27FC236}">
                <a16:creationId xmlns:a16="http://schemas.microsoft.com/office/drawing/2014/main" id="{B51A51B6-DAA2-8779-F3E4-CE0235376695}"/>
              </a:ext>
            </a:extLst>
          </p:cNvPr>
          <p:cNvGrpSpPr/>
          <p:nvPr/>
        </p:nvGrpSpPr>
        <p:grpSpPr>
          <a:xfrm>
            <a:off x="7205275" y="841111"/>
            <a:ext cx="1666117" cy="1624093"/>
            <a:chOff x="0" y="0"/>
            <a:chExt cx="4589780" cy="4578350"/>
          </a:xfrm>
          <a:solidFill>
            <a:srgbClr val="FEC800"/>
          </a:solidFill>
        </p:grpSpPr>
        <p:sp>
          <p:nvSpPr>
            <p:cNvPr id="9" name="Freeform 6">
              <a:extLst>
                <a:ext uri="{FF2B5EF4-FFF2-40B4-BE49-F238E27FC236}">
                  <a16:creationId xmlns:a16="http://schemas.microsoft.com/office/drawing/2014/main" id="{B3D2EEAF-59D2-0A6C-5841-CF624B4A0E3D}"/>
                </a:ext>
              </a:extLst>
            </p:cNvPr>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11" name="Freeform 7">
              <a:extLst>
                <a:ext uri="{FF2B5EF4-FFF2-40B4-BE49-F238E27FC236}">
                  <a16:creationId xmlns:a16="http://schemas.microsoft.com/office/drawing/2014/main" id="{CBCECD4B-DD4D-FCCB-3173-45C55DCEF01A}"/>
                </a:ext>
              </a:extLst>
            </p:cNvPr>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12" name="Group 8">
            <a:extLst>
              <a:ext uri="{FF2B5EF4-FFF2-40B4-BE49-F238E27FC236}">
                <a16:creationId xmlns:a16="http://schemas.microsoft.com/office/drawing/2014/main" id="{917803D8-7CD4-E140-900E-F80DF91C8409}"/>
              </a:ext>
            </a:extLst>
          </p:cNvPr>
          <p:cNvGrpSpPr/>
          <p:nvPr/>
        </p:nvGrpSpPr>
        <p:grpSpPr>
          <a:xfrm>
            <a:off x="-926176" y="4343416"/>
            <a:ext cx="4583776" cy="4163718"/>
            <a:chOff x="0" y="0"/>
            <a:chExt cx="6350000" cy="6350000"/>
          </a:xfrm>
        </p:grpSpPr>
        <p:sp>
          <p:nvSpPr>
            <p:cNvPr id="13" name="Freeform 9">
              <a:extLst>
                <a:ext uri="{FF2B5EF4-FFF2-40B4-BE49-F238E27FC236}">
                  <a16:creationId xmlns:a16="http://schemas.microsoft.com/office/drawing/2014/main" id="{F49A640F-D9B5-C9C2-D3A8-16F73EFD0118}"/>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sp>
        <p:nvSpPr>
          <p:cNvPr id="2" name="TextBox 2"/>
          <p:cNvSpPr txBox="1"/>
          <p:nvPr/>
        </p:nvSpPr>
        <p:spPr>
          <a:xfrm>
            <a:off x="548640" y="995561"/>
            <a:ext cx="8656320" cy="769441"/>
          </a:xfrm>
          <a:prstGeom prst="rect">
            <a:avLst/>
          </a:prstGeom>
        </p:spPr>
        <p:txBody>
          <a:bodyPr lIns="0" tIns="0" rIns="0" bIns="0" rtlCol="0" anchor="t">
            <a:spAutoFit/>
          </a:bodyPr>
          <a:lstStyle/>
          <a:p>
            <a:pPr algn="ctr">
              <a:lnSpc>
                <a:spcPts val="6000"/>
              </a:lnSpc>
            </a:pPr>
            <a:r>
              <a:rPr lang="en-US" sz="5000">
                <a:solidFill>
                  <a:srgbClr val="242725"/>
                </a:solidFill>
                <a:latin typeface="Inter Bold"/>
              </a:rPr>
              <a:t>CSS Stylesheet</a:t>
            </a:r>
          </a:p>
        </p:txBody>
      </p:sp>
      <p:sp>
        <p:nvSpPr>
          <p:cNvPr id="16" name="AutoShape 16"/>
          <p:cNvSpPr/>
          <p:nvPr/>
        </p:nvSpPr>
        <p:spPr>
          <a:xfrm>
            <a:off x="-236307" y="6885076"/>
            <a:ext cx="10061826" cy="430124"/>
          </a:xfrm>
          <a:prstGeom prst="rect">
            <a:avLst/>
          </a:prstGeom>
          <a:solidFill>
            <a:srgbClr val="FEC800"/>
          </a:solidFill>
        </p:spPr>
      </p:sp>
      <p:pic>
        <p:nvPicPr>
          <p:cNvPr id="5" name="Picture 4">
            <a:extLst>
              <a:ext uri="{FF2B5EF4-FFF2-40B4-BE49-F238E27FC236}">
                <a16:creationId xmlns:a16="http://schemas.microsoft.com/office/drawing/2014/main" id="{44CF375A-8BCA-B29E-6BC3-02DAF42219FF}"/>
              </a:ext>
            </a:extLst>
          </p:cNvPr>
          <p:cNvPicPr>
            <a:picLocks noChangeAspect="1"/>
          </p:cNvPicPr>
          <p:nvPr/>
        </p:nvPicPr>
        <p:blipFill>
          <a:blip r:embed="rId2"/>
          <a:stretch>
            <a:fillRect/>
          </a:stretch>
        </p:blipFill>
        <p:spPr>
          <a:xfrm>
            <a:off x="548640" y="2415432"/>
            <a:ext cx="4115157" cy="2484335"/>
          </a:xfrm>
          <a:prstGeom prst="rect">
            <a:avLst/>
          </a:prstGeom>
        </p:spPr>
      </p:pic>
      <p:pic>
        <p:nvPicPr>
          <p:cNvPr id="7" name="Picture 6">
            <a:extLst>
              <a:ext uri="{FF2B5EF4-FFF2-40B4-BE49-F238E27FC236}">
                <a16:creationId xmlns:a16="http://schemas.microsoft.com/office/drawing/2014/main" id="{6C78E0EC-3CC6-B199-6232-FBEE0C7AA6EC}"/>
              </a:ext>
            </a:extLst>
          </p:cNvPr>
          <p:cNvPicPr>
            <a:picLocks noChangeAspect="1"/>
          </p:cNvPicPr>
          <p:nvPr/>
        </p:nvPicPr>
        <p:blipFill>
          <a:blip r:embed="rId3"/>
          <a:stretch>
            <a:fillRect/>
          </a:stretch>
        </p:blipFill>
        <p:spPr>
          <a:xfrm>
            <a:off x="4764126" y="2415432"/>
            <a:ext cx="4435224" cy="3391194"/>
          </a:xfrm>
          <a:prstGeom prst="rect">
            <a:avLst/>
          </a:prstGeom>
        </p:spPr>
      </p:pic>
      <p:cxnSp>
        <p:nvCxnSpPr>
          <p:cNvPr id="8" name="Straight Connector 7">
            <a:extLst>
              <a:ext uri="{FF2B5EF4-FFF2-40B4-BE49-F238E27FC236}">
                <a16:creationId xmlns:a16="http://schemas.microsoft.com/office/drawing/2014/main" id="{199E4A16-1EBC-E7CC-F4D3-794BF5A98FB8}"/>
              </a:ext>
            </a:extLst>
          </p:cNvPr>
          <p:cNvCxnSpPr>
            <a:cxnSpLocks/>
          </p:cNvCxnSpPr>
          <p:nvPr/>
        </p:nvCxnSpPr>
        <p:spPr>
          <a:xfrm>
            <a:off x="5410200" y="3124200"/>
            <a:ext cx="14478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57114C8-E2D2-D7AC-744C-9DFA841916FC}"/>
              </a:ext>
            </a:extLst>
          </p:cNvPr>
          <p:cNvCxnSpPr>
            <a:cxnSpLocks/>
          </p:cNvCxnSpPr>
          <p:nvPr/>
        </p:nvCxnSpPr>
        <p:spPr>
          <a:xfrm>
            <a:off x="6553200" y="4038600"/>
            <a:ext cx="12192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24648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549A9F93-3825-C72E-9658-BDAFE2CE7F00}"/>
              </a:ext>
            </a:extLst>
          </p:cNvPr>
          <p:cNvGrpSpPr/>
          <p:nvPr/>
        </p:nvGrpSpPr>
        <p:grpSpPr>
          <a:xfrm>
            <a:off x="7468705" y="-1325518"/>
            <a:ext cx="3315390" cy="3315390"/>
            <a:chOff x="0" y="0"/>
            <a:chExt cx="6350000" cy="6350000"/>
          </a:xfrm>
        </p:grpSpPr>
        <p:sp>
          <p:nvSpPr>
            <p:cNvPr id="4" name="Freeform 4">
              <a:extLst>
                <a:ext uri="{FF2B5EF4-FFF2-40B4-BE49-F238E27FC236}">
                  <a16:creationId xmlns:a16="http://schemas.microsoft.com/office/drawing/2014/main" id="{8ABD86AD-AD1E-15AC-CC64-CFF48C73657E}"/>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6" name="Group 5">
            <a:extLst>
              <a:ext uri="{FF2B5EF4-FFF2-40B4-BE49-F238E27FC236}">
                <a16:creationId xmlns:a16="http://schemas.microsoft.com/office/drawing/2014/main" id="{DBDE7D59-45EB-038E-3DE9-63F26EDF488E}"/>
              </a:ext>
            </a:extLst>
          </p:cNvPr>
          <p:cNvGrpSpPr/>
          <p:nvPr/>
        </p:nvGrpSpPr>
        <p:grpSpPr>
          <a:xfrm>
            <a:off x="7205275" y="841111"/>
            <a:ext cx="1666117" cy="1624093"/>
            <a:chOff x="0" y="0"/>
            <a:chExt cx="4589780" cy="4578350"/>
          </a:xfrm>
          <a:solidFill>
            <a:srgbClr val="FEC800"/>
          </a:solidFill>
        </p:grpSpPr>
        <p:sp>
          <p:nvSpPr>
            <p:cNvPr id="9" name="Freeform 6">
              <a:extLst>
                <a:ext uri="{FF2B5EF4-FFF2-40B4-BE49-F238E27FC236}">
                  <a16:creationId xmlns:a16="http://schemas.microsoft.com/office/drawing/2014/main" id="{923A01BF-2F83-30B9-714F-19AC5BC95CB7}"/>
                </a:ext>
              </a:extLst>
            </p:cNvPr>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11" name="Freeform 7">
              <a:extLst>
                <a:ext uri="{FF2B5EF4-FFF2-40B4-BE49-F238E27FC236}">
                  <a16:creationId xmlns:a16="http://schemas.microsoft.com/office/drawing/2014/main" id="{3B15F591-6A14-2237-7202-F882130329CA}"/>
                </a:ext>
              </a:extLst>
            </p:cNvPr>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12" name="Group 8">
            <a:extLst>
              <a:ext uri="{FF2B5EF4-FFF2-40B4-BE49-F238E27FC236}">
                <a16:creationId xmlns:a16="http://schemas.microsoft.com/office/drawing/2014/main" id="{75437674-9648-6071-7118-AF07BCD3FCF1}"/>
              </a:ext>
            </a:extLst>
          </p:cNvPr>
          <p:cNvGrpSpPr/>
          <p:nvPr/>
        </p:nvGrpSpPr>
        <p:grpSpPr>
          <a:xfrm>
            <a:off x="-926176" y="4343416"/>
            <a:ext cx="4583776" cy="4163718"/>
            <a:chOff x="0" y="0"/>
            <a:chExt cx="6350000" cy="6350000"/>
          </a:xfrm>
        </p:grpSpPr>
        <p:sp>
          <p:nvSpPr>
            <p:cNvPr id="13" name="Freeform 9">
              <a:extLst>
                <a:ext uri="{FF2B5EF4-FFF2-40B4-BE49-F238E27FC236}">
                  <a16:creationId xmlns:a16="http://schemas.microsoft.com/office/drawing/2014/main" id="{9F32C2B1-CE6B-49D1-60DE-7A26EF37FB72}"/>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sp>
        <p:nvSpPr>
          <p:cNvPr id="2" name="TextBox 2"/>
          <p:cNvSpPr txBox="1"/>
          <p:nvPr/>
        </p:nvSpPr>
        <p:spPr>
          <a:xfrm>
            <a:off x="548640" y="995561"/>
            <a:ext cx="8656320" cy="769441"/>
          </a:xfrm>
          <a:prstGeom prst="rect">
            <a:avLst/>
          </a:prstGeom>
        </p:spPr>
        <p:txBody>
          <a:bodyPr lIns="0" tIns="0" rIns="0" bIns="0" rtlCol="0" anchor="t">
            <a:spAutoFit/>
          </a:bodyPr>
          <a:lstStyle/>
          <a:p>
            <a:pPr algn="ctr">
              <a:lnSpc>
                <a:spcPts val="6000"/>
              </a:lnSpc>
            </a:pPr>
            <a:r>
              <a:rPr lang="en-US" sz="5000">
                <a:solidFill>
                  <a:srgbClr val="242725"/>
                </a:solidFill>
                <a:latin typeface="Inter Bold"/>
              </a:rPr>
              <a:t>CSS Modules</a:t>
            </a:r>
          </a:p>
        </p:txBody>
      </p:sp>
      <p:sp>
        <p:nvSpPr>
          <p:cNvPr id="16" name="AutoShape 16"/>
          <p:cNvSpPr/>
          <p:nvPr/>
        </p:nvSpPr>
        <p:spPr>
          <a:xfrm>
            <a:off x="-236307" y="6885076"/>
            <a:ext cx="10061826" cy="430124"/>
          </a:xfrm>
          <a:prstGeom prst="rect">
            <a:avLst/>
          </a:prstGeom>
          <a:solidFill>
            <a:srgbClr val="FEC800"/>
          </a:solidFill>
        </p:spPr>
      </p:sp>
      <p:pic>
        <p:nvPicPr>
          <p:cNvPr id="5" name="Picture 4">
            <a:extLst>
              <a:ext uri="{FF2B5EF4-FFF2-40B4-BE49-F238E27FC236}">
                <a16:creationId xmlns:a16="http://schemas.microsoft.com/office/drawing/2014/main" id="{AB252F9B-4EB9-04F6-C0C1-ADE8A66889E3}"/>
              </a:ext>
            </a:extLst>
          </p:cNvPr>
          <p:cNvPicPr>
            <a:picLocks noChangeAspect="1"/>
          </p:cNvPicPr>
          <p:nvPr/>
        </p:nvPicPr>
        <p:blipFill>
          <a:blip r:embed="rId2"/>
          <a:stretch>
            <a:fillRect/>
          </a:stretch>
        </p:blipFill>
        <p:spPr>
          <a:xfrm>
            <a:off x="548640" y="2186813"/>
            <a:ext cx="3368332" cy="1470787"/>
          </a:xfrm>
          <a:prstGeom prst="rect">
            <a:avLst/>
          </a:prstGeom>
        </p:spPr>
      </p:pic>
      <p:pic>
        <p:nvPicPr>
          <p:cNvPr id="7" name="Picture 6">
            <a:extLst>
              <a:ext uri="{FF2B5EF4-FFF2-40B4-BE49-F238E27FC236}">
                <a16:creationId xmlns:a16="http://schemas.microsoft.com/office/drawing/2014/main" id="{4E57941D-4725-CBE9-CB6B-6F425D3F443F}"/>
              </a:ext>
            </a:extLst>
          </p:cNvPr>
          <p:cNvPicPr>
            <a:picLocks noChangeAspect="1"/>
          </p:cNvPicPr>
          <p:nvPr/>
        </p:nvPicPr>
        <p:blipFill>
          <a:blip r:embed="rId3"/>
          <a:stretch>
            <a:fillRect/>
          </a:stretch>
        </p:blipFill>
        <p:spPr>
          <a:xfrm>
            <a:off x="4114800" y="3315932"/>
            <a:ext cx="5395428" cy="3353091"/>
          </a:xfrm>
          <a:prstGeom prst="rect">
            <a:avLst/>
          </a:prstGeom>
        </p:spPr>
      </p:pic>
      <p:cxnSp>
        <p:nvCxnSpPr>
          <p:cNvPr id="8" name="Straight Connector 7">
            <a:extLst>
              <a:ext uri="{FF2B5EF4-FFF2-40B4-BE49-F238E27FC236}">
                <a16:creationId xmlns:a16="http://schemas.microsoft.com/office/drawing/2014/main" id="{8980EBBC-EA43-39B3-9BDC-C0B38343800C}"/>
              </a:ext>
            </a:extLst>
          </p:cNvPr>
          <p:cNvCxnSpPr>
            <a:cxnSpLocks/>
          </p:cNvCxnSpPr>
          <p:nvPr/>
        </p:nvCxnSpPr>
        <p:spPr>
          <a:xfrm>
            <a:off x="5943600" y="4953000"/>
            <a:ext cx="18288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A559470-D1BD-51B5-3F43-91955BF2CCDD}"/>
              </a:ext>
            </a:extLst>
          </p:cNvPr>
          <p:cNvCxnSpPr>
            <a:cxnSpLocks/>
          </p:cNvCxnSpPr>
          <p:nvPr/>
        </p:nvCxnSpPr>
        <p:spPr>
          <a:xfrm>
            <a:off x="4724400" y="4038600"/>
            <a:ext cx="28194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45549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5">
            <a:extLst>
              <a:ext uri="{FF2B5EF4-FFF2-40B4-BE49-F238E27FC236}">
                <a16:creationId xmlns:a16="http://schemas.microsoft.com/office/drawing/2014/main" id="{7A455BC0-F7EC-D89D-8C39-6F488DD3BBF1}"/>
              </a:ext>
            </a:extLst>
          </p:cNvPr>
          <p:cNvGrpSpPr/>
          <p:nvPr/>
        </p:nvGrpSpPr>
        <p:grpSpPr>
          <a:xfrm>
            <a:off x="381127" y="4117612"/>
            <a:ext cx="884442" cy="844038"/>
            <a:chOff x="214840" y="209944"/>
            <a:chExt cx="2436442" cy="2379361"/>
          </a:xfrm>
          <a:solidFill>
            <a:srgbClr val="FEC800"/>
          </a:solidFill>
        </p:grpSpPr>
        <p:sp>
          <p:nvSpPr>
            <p:cNvPr id="18" name="Freeform 6">
              <a:extLst>
                <a:ext uri="{FF2B5EF4-FFF2-40B4-BE49-F238E27FC236}">
                  <a16:creationId xmlns:a16="http://schemas.microsoft.com/office/drawing/2014/main" id="{150A70EF-B081-724E-9157-82BB29D1DA29}"/>
                </a:ext>
              </a:extLst>
            </p:cNvPr>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19" name="Freeform 7">
              <a:extLst>
                <a:ext uri="{FF2B5EF4-FFF2-40B4-BE49-F238E27FC236}">
                  <a16:creationId xmlns:a16="http://schemas.microsoft.com/office/drawing/2014/main" id="{92331AC2-ED53-492B-1486-E633331AF0D1}"/>
                </a:ext>
              </a:extLst>
            </p:cNvPr>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2" name="Group 2"/>
          <p:cNvGrpSpPr/>
          <p:nvPr/>
        </p:nvGrpSpPr>
        <p:grpSpPr>
          <a:xfrm>
            <a:off x="3120516" y="1952246"/>
            <a:ext cx="3512568" cy="3512568"/>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sp>
        <p:nvSpPr>
          <p:cNvPr id="5" name="TextBox 5"/>
          <p:cNvSpPr txBox="1"/>
          <p:nvPr/>
        </p:nvSpPr>
        <p:spPr>
          <a:xfrm>
            <a:off x="1076753" y="2572919"/>
            <a:ext cx="7859692" cy="2462213"/>
          </a:xfrm>
          <a:prstGeom prst="rect">
            <a:avLst/>
          </a:prstGeom>
        </p:spPr>
        <p:txBody>
          <a:bodyPr lIns="0" tIns="0" rIns="0" bIns="0" rtlCol="0" anchor="t">
            <a:spAutoFit/>
          </a:bodyPr>
          <a:lstStyle/>
          <a:p>
            <a:pPr algn="ctr"/>
            <a:r>
              <a:rPr lang="en-US" sz="8000" b="1">
                <a:solidFill>
                  <a:srgbClr val="000000"/>
                </a:solidFill>
                <a:latin typeface="Inter Bold" panose="020B0604020202020204" charset="0"/>
                <a:ea typeface="Inter Bold" panose="020B0604020202020204" charset="0"/>
              </a:rPr>
              <a:t>Example code React app</a:t>
            </a:r>
            <a:endParaRPr lang="en-US" sz="7200" b="1">
              <a:solidFill>
                <a:srgbClr val="242725"/>
              </a:solidFill>
              <a:latin typeface="Inter Bold" panose="020B0604020202020204" charset="0"/>
              <a:ea typeface="Inter Bold" panose="020B0604020202020204" charset="0"/>
            </a:endParaRPr>
          </a:p>
        </p:txBody>
      </p:sp>
      <p:sp>
        <p:nvSpPr>
          <p:cNvPr id="7" name="AutoShape 7"/>
          <p:cNvSpPr/>
          <p:nvPr/>
        </p:nvSpPr>
        <p:spPr>
          <a:xfrm>
            <a:off x="-236307" y="6885076"/>
            <a:ext cx="10061826" cy="430124"/>
          </a:xfrm>
          <a:prstGeom prst="rect">
            <a:avLst/>
          </a:prstGeom>
          <a:solidFill>
            <a:srgbClr val="FEC800"/>
          </a:solidFill>
        </p:spPr>
      </p:sp>
      <p:pic>
        <p:nvPicPr>
          <p:cNvPr id="15" name="Picture 14">
            <a:extLst>
              <a:ext uri="{FF2B5EF4-FFF2-40B4-BE49-F238E27FC236}">
                <a16:creationId xmlns:a16="http://schemas.microsoft.com/office/drawing/2014/main" id="{8E591189-0261-004D-CBCD-9B34B01408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417988" y="2645079"/>
            <a:ext cx="463879" cy="449541"/>
          </a:xfrm>
          <a:prstGeom prst="rect">
            <a:avLst/>
          </a:prstGeom>
        </p:spPr>
      </p:pic>
      <p:grpSp>
        <p:nvGrpSpPr>
          <p:cNvPr id="4" name="Group 5">
            <a:extLst>
              <a:ext uri="{FF2B5EF4-FFF2-40B4-BE49-F238E27FC236}">
                <a16:creationId xmlns:a16="http://schemas.microsoft.com/office/drawing/2014/main" id="{621984A3-59AC-9F5C-BC6A-C74C44EF7C72}"/>
              </a:ext>
            </a:extLst>
          </p:cNvPr>
          <p:cNvGrpSpPr/>
          <p:nvPr/>
        </p:nvGrpSpPr>
        <p:grpSpPr>
          <a:xfrm>
            <a:off x="7703275" y="610210"/>
            <a:ext cx="884442" cy="844038"/>
            <a:chOff x="214840" y="209944"/>
            <a:chExt cx="2436442" cy="2379361"/>
          </a:xfrm>
          <a:solidFill>
            <a:srgbClr val="FEC800"/>
          </a:solidFill>
        </p:grpSpPr>
        <p:sp>
          <p:nvSpPr>
            <p:cNvPr id="6" name="Freeform 6">
              <a:extLst>
                <a:ext uri="{FF2B5EF4-FFF2-40B4-BE49-F238E27FC236}">
                  <a16:creationId xmlns:a16="http://schemas.microsoft.com/office/drawing/2014/main" id="{81F0B632-DF44-6A17-C5CD-6916F780F5CE}"/>
                </a:ext>
              </a:extLst>
            </p:cNvPr>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16" name="Freeform 7">
              <a:extLst>
                <a:ext uri="{FF2B5EF4-FFF2-40B4-BE49-F238E27FC236}">
                  <a16:creationId xmlns:a16="http://schemas.microsoft.com/office/drawing/2014/main" id="{F7B2C109-FA67-245C-B83C-F7E186340005}"/>
                </a:ext>
              </a:extLst>
            </p:cNvPr>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20" name="Group 2">
            <a:extLst>
              <a:ext uri="{FF2B5EF4-FFF2-40B4-BE49-F238E27FC236}">
                <a16:creationId xmlns:a16="http://schemas.microsoft.com/office/drawing/2014/main" id="{9589EE6A-F99B-5937-7733-58B9952B5352}"/>
              </a:ext>
            </a:extLst>
          </p:cNvPr>
          <p:cNvGrpSpPr/>
          <p:nvPr/>
        </p:nvGrpSpPr>
        <p:grpSpPr>
          <a:xfrm>
            <a:off x="534915" y="-1688938"/>
            <a:ext cx="2858262" cy="2858262"/>
            <a:chOff x="0" y="0"/>
            <a:chExt cx="6350000" cy="6350000"/>
          </a:xfrm>
          <a:solidFill>
            <a:srgbClr val="FEC800"/>
          </a:solidFill>
        </p:grpSpPr>
        <p:sp>
          <p:nvSpPr>
            <p:cNvPr id="21" name="Freeform 3">
              <a:extLst>
                <a:ext uri="{FF2B5EF4-FFF2-40B4-BE49-F238E27FC236}">
                  <a16:creationId xmlns:a16="http://schemas.microsoft.com/office/drawing/2014/main" id="{ED6C5D09-FE3A-287C-CC3B-27D5DA61F914}"/>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Tree>
    <p:extLst>
      <p:ext uri="{BB962C8B-B14F-4D97-AF65-F5344CB8AC3E}">
        <p14:creationId xmlns:p14="http://schemas.microsoft.com/office/powerpoint/2010/main" val="41595455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a:off x="3120516" y="1663619"/>
            <a:ext cx="3512568" cy="3512568"/>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sp>
        <p:nvSpPr>
          <p:cNvPr id="5" name="TextBox 5"/>
          <p:cNvSpPr txBox="1"/>
          <p:nvPr/>
        </p:nvSpPr>
        <p:spPr>
          <a:xfrm>
            <a:off x="1066800" y="3050646"/>
            <a:ext cx="7859692" cy="847924"/>
          </a:xfrm>
          <a:prstGeom prst="rect">
            <a:avLst/>
          </a:prstGeom>
        </p:spPr>
        <p:txBody>
          <a:bodyPr lIns="0" tIns="0" rIns="0" bIns="0" rtlCol="0" anchor="t">
            <a:spAutoFit/>
          </a:bodyPr>
          <a:lstStyle/>
          <a:p>
            <a:pPr algn="ctr">
              <a:lnSpc>
                <a:spcPts val="6000"/>
              </a:lnSpc>
            </a:pPr>
            <a:r>
              <a:rPr lang="en-US" sz="8000" b="1" i="0">
                <a:solidFill>
                  <a:srgbClr val="000000"/>
                </a:solidFill>
                <a:effectLst/>
                <a:latin typeface="WordVisi_MSFontService"/>
              </a:rPr>
              <a:t>Nook Section</a:t>
            </a:r>
          </a:p>
        </p:txBody>
      </p:sp>
      <p:sp>
        <p:nvSpPr>
          <p:cNvPr id="7" name="AutoShape 7"/>
          <p:cNvSpPr/>
          <p:nvPr/>
        </p:nvSpPr>
        <p:spPr>
          <a:xfrm>
            <a:off x="-236307" y="6885076"/>
            <a:ext cx="10061826" cy="430124"/>
          </a:xfrm>
          <a:prstGeom prst="rect">
            <a:avLst/>
          </a:prstGeom>
          <a:solidFill>
            <a:srgbClr val="FEC800"/>
          </a:solidFill>
        </p:spPr>
      </p:sp>
      <p:grpSp>
        <p:nvGrpSpPr>
          <p:cNvPr id="8" name="Group 8"/>
          <p:cNvGrpSpPr/>
          <p:nvPr/>
        </p:nvGrpSpPr>
        <p:grpSpPr>
          <a:xfrm>
            <a:off x="7685834" y="496713"/>
            <a:ext cx="1553375" cy="1514194"/>
            <a:chOff x="0" y="0"/>
            <a:chExt cx="4589780" cy="4578350"/>
          </a:xfrm>
        </p:grpSpPr>
        <p:sp>
          <p:nvSpPr>
            <p:cNvPr id="9" name="Freeform 9"/>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solidFill>
              <a:srgbClr val="383838"/>
            </a:solidFill>
          </p:spPr>
        </p:sp>
        <p:sp>
          <p:nvSpPr>
            <p:cNvPr id="10" name="Freeform 10"/>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solidFill>
              <a:srgbClr val="2ED47B"/>
            </a:solidFill>
          </p:spPr>
        </p:sp>
      </p:grpSp>
      <p:grpSp>
        <p:nvGrpSpPr>
          <p:cNvPr id="11" name="Group 11"/>
          <p:cNvGrpSpPr/>
          <p:nvPr/>
        </p:nvGrpSpPr>
        <p:grpSpPr>
          <a:xfrm>
            <a:off x="397950" y="5037164"/>
            <a:ext cx="1553375" cy="1514194"/>
            <a:chOff x="0" y="0"/>
            <a:chExt cx="4589780" cy="4578350"/>
          </a:xfrm>
        </p:grpSpPr>
        <p:sp>
          <p:nvSpPr>
            <p:cNvPr id="12" name="Freeform 12"/>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solidFill>
              <a:srgbClr val="383838"/>
            </a:solidFill>
          </p:spPr>
        </p:sp>
        <p:sp>
          <p:nvSpPr>
            <p:cNvPr id="13" name="Freeform 13"/>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solidFill>
              <a:srgbClr val="2ED47B"/>
            </a:solidFill>
          </p:spPr>
        </p:sp>
      </p:grpSp>
      <p:pic>
        <p:nvPicPr>
          <p:cNvPr id="14" name="Picture 13">
            <a:extLst>
              <a:ext uri="{FF2B5EF4-FFF2-40B4-BE49-F238E27FC236}">
                <a16:creationId xmlns:a16="http://schemas.microsoft.com/office/drawing/2014/main" id="{83A6A274-FC9A-1E1D-620E-44138435350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1863" y="4340621"/>
            <a:ext cx="2952415" cy="2307562"/>
          </a:xfrm>
          <a:prstGeom prst="rect">
            <a:avLst/>
          </a:prstGeom>
        </p:spPr>
      </p:pic>
      <p:pic>
        <p:nvPicPr>
          <p:cNvPr id="15" name="Picture 14">
            <a:extLst>
              <a:ext uri="{FF2B5EF4-FFF2-40B4-BE49-F238E27FC236}">
                <a16:creationId xmlns:a16="http://schemas.microsoft.com/office/drawing/2014/main" id="{8E591189-0261-004D-CBCD-9B34B01408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311990" y="2504013"/>
            <a:ext cx="463879" cy="449541"/>
          </a:xfrm>
          <a:prstGeom prst="rect">
            <a:avLst/>
          </a:prstGeom>
        </p:spPr>
      </p:pic>
    </p:spTree>
    <p:extLst>
      <p:ext uri="{BB962C8B-B14F-4D97-AF65-F5344CB8AC3E}">
        <p14:creationId xmlns:p14="http://schemas.microsoft.com/office/powerpoint/2010/main" val="39896761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48640" y="995561"/>
            <a:ext cx="8656320" cy="769005"/>
          </a:xfrm>
          <a:prstGeom prst="rect">
            <a:avLst/>
          </a:prstGeom>
        </p:spPr>
        <p:txBody>
          <a:bodyPr lIns="0" tIns="0" rIns="0" bIns="0" rtlCol="0" anchor="t">
            <a:spAutoFit/>
          </a:bodyPr>
          <a:lstStyle/>
          <a:p>
            <a:pPr algn="ctr">
              <a:lnSpc>
                <a:spcPts val="6000"/>
              </a:lnSpc>
            </a:pPr>
            <a:r>
              <a:rPr lang="en-US" sz="5000">
                <a:solidFill>
                  <a:srgbClr val="242725"/>
                </a:solidFill>
                <a:latin typeface="Inter Bold"/>
              </a:rPr>
              <a:t>Before Start</a:t>
            </a:r>
          </a:p>
        </p:txBody>
      </p:sp>
      <p:grpSp>
        <p:nvGrpSpPr>
          <p:cNvPr id="3" name="Group 3"/>
          <p:cNvGrpSpPr/>
          <p:nvPr/>
        </p:nvGrpSpPr>
        <p:grpSpPr>
          <a:xfrm>
            <a:off x="731520" y="2674233"/>
            <a:ext cx="4272073" cy="3466080"/>
            <a:chOff x="0" y="-38100"/>
            <a:chExt cx="5696098" cy="4621435"/>
          </a:xfrm>
        </p:grpSpPr>
        <p:sp>
          <p:nvSpPr>
            <p:cNvPr id="4" name="TextBox 4"/>
            <p:cNvSpPr txBox="1"/>
            <p:nvPr/>
          </p:nvSpPr>
          <p:spPr>
            <a:xfrm>
              <a:off x="0" y="-38100"/>
              <a:ext cx="5696098" cy="346505"/>
            </a:xfrm>
            <a:prstGeom prst="rect">
              <a:avLst/>
            </a:prstGeom>
          </p:spPr>
          <p:txBody>
            <a:bodyPr lIns="0" tIns="0" rIns="0" bIns="0" rtlCol="0" anchor="t">
              <a:spAutoFit/>
            </a:bodyPr>
            <a:lstStyle/>
            <a:p>
              <a:pPr>
                <a:lnSpc>
                  <a:spcPts val="2240"/>
                </a:lnSpc>
                <a:spcBef>
                  <a:spcPct val="0"/>
                </a:spcBef>
              </a:pPr>
              <a:r>
                <a:rPr lang="en-US" sz="1600" spc="16">
                  <a:solidFill>
                    <a:srgbClr val="242725"/>
                  </a:solidFill>
                  <a:latin typeface="Inter Bold"/>
                </a:rPr>
                <a:t>1. Get the example code</a:t>
              </a:r>
            </a:p>
          </p:txBody>
        </p:sp>
        <p:sp>
          <p:nvSpPr>
            <p:cNvPr id="5" name="TextBox 5"/>
            <p:cNvSpPr txBox="1"/>
            <p:nvPr/>
          </p:nvSpPr>
          <p:spPr>
            <a:xfrm>
              <a:off x="0" y="509271"/>
              <a:ext cx="5696098" cy="722677"/>
            </a:xfrm>
            <a:prstGeom prst="rect">
              <a:avLst/>
            </a:prstGeom>
          </p:spPr>
          <p:txBody>
            <a:bodyPr lIns="0" tIns="0" rIns="0" bIns="0" rtlCol="0" anchor="t">
              <a:spAutoFit/>
            </a:bodyPr>
            <a:lstStyle/>
            <a:p>
              <a:pPr>
                <a:lnSpc>
                  <a:spcPts val="2240"/>
                </a:lnSpc>
                <a:spcBef>
                  <a:spcPct val="0"/>
                </a:spcBef>
              </a:pPr>
              <a:r>
                <a:rPr lang="en-US" sz="1600">
                  <a:solidFill>
                    <a:srgbClr val="242725"/>
                  </a:solidFill>
                  <a:latin typeface="Inter"/>
                </a:rPr>
                <a:t>Please clone or download the example code from </a:t>
              </a:r>
              <a:r>
                <a:rPr lang="en-US" sz="1600">
                  <a:ea typeface="+mn-lt"/>
                  <a:cs typeface="+mn-lt"/>
                  <a:hlinkClick r:id="rId2"/>
                </a:rPr>
                <a:t>https://github.com/mycostech/react-cs-cmu</a:t>
              </a:r>
              <a:endParaRPr lang="en-US" sz="1600">
                <a:solidFill>
                  <a:srgbClr val="242725"/>
                </a:solidFill>
                <a:latin typeface="Inter"/>
              </a:endParaRPr>
            </a:p>
          </p:txBody>
        </p:sp>
        <p:sp>
          <p:nvSpPr>
            <p:cNvPr id="6" name="TextBox 6"/>
            <p:cNvSpPr txBox="1"/>
            <p:nvPr/>
          </p:nvSpPr>
          <p:spPr>
            <a:xfrm>
              <a:off x="0" y="1637593"/>
              <a:ext cx="5696098" cy="346505"/>
            </a:xfrm>
            <a:prstGeom prst="rect">
              <a:avLst/>
            </a:prstGeom>
          </p:spPr>
          <p:txBody>
            <a:bodyPr lIns="0" tIns="0" rIns="0" bIns="0" rtlCol="0" anchor="t">
              <a:spAutoFit/>
            </a:bodyPr>
            <a:lstStyle/>
            <a:p>
              <a:pPr>
                <a:lnSpc>
                  <a:spcPts val="2240"/>
                </a:lnSpc>
                <a:spcBef>
                  <a:spcPct val="0"/>
                </a:spcBef>
              </a:pPr>
              <a:r>
                <a:rPr lang="en-US" sz="1600" spc="16">
                  <a:solidFill>
                    <a:srgbClr val="242725"/>
                  </a:solidFill>
                  <a:latin typeface="Inter Bold"/>
                </a:rPr>
                <a:t>2. Open in VS code</a:t>
              </a:r>
            </a:p>
          </p:txBody>
        </p:sp>
        <p:sp>
          <p:nvSpPr>
            <p:cNvPr id="7" name="TextBox 7"/>
            <p:cNvSpPr txBox="1"/>
            <p:nvPr/>
          </p:nvSpPr>
          <p:spPr>
            <a:xfrm>
              <a:off x="0" y="2184964"/>
              <a:ext cx="5696098" cy="328295"/>
            </a:xfrm>
            <a:prstGeom prst="rect">
              <a:avLst/>
            </a:prstGeom>
          </p:spPr>
          <p:txBody>
            <a:bodyPr lIns="0" tIns="0" rIns="0" bIns="0" rtlCol="0" anchor="t">
              <a:spAutoFit/>
            </a:bodyPr>
            <a:lstStyle/>
            <a:p>
              <a:r>
                <a:rPr lang="en-US" sz="1600">
                  <a:solidFill>
                    <a:srgbClr val="242725"/>
                  </a:solidFill>
                  <a:latin typeface="Inter"/>
                  <a:ea typeface="Inter"/>
                </a:rPr>
                <a:t>Open this folder code in VS code</a:t>
              </a:r>
            </a:p>
          </p:txBody>
        </p:sp>
        <p:sp>
          <p:nvSpPr>
            <p:cNvPr id="8" name="TextBox 8"/>
            <p:cNvSpPr txBox="1"/>
            <p:nvPr/>
          </p:nvSpPr>
          <p:spPr>
            <a:xfrm>
              <a:off x="0" y="3313287"/>
              <a:ext cx="5696098" cy="346505"/>
            </a:xfrm>
            <a:prstGeom prst="rect">
              <a:avLst/>
            </a:prstGeom>
          </p:spPr>
          <p:txBody>
            <a:bodyPr lIns="0" tIns="0" rIns="0" bIns="0" rtlCol="0" anchor="t">
              <a:spAutoFit/>
            </a:bodyPr>
            <a:lstStyle/>
            <a:p>
              <a:pPr>
                <a:lnSpc>
                  <a:spcPts val="2240"/>
                </a:lnSpc>
                <a:spcBef>
                  <a:spcPct val="0"/>
                </a:spcBef>
              </a:pPr>
              <a:r>
                <a:rPr lang="en-US" sz="1600" spc="16">
                  <a:solidFill>
                    <a:srgbClr val="242725"/>
                  </a:solidFill>
                  <a:latin typeface="Inter Bold"/>
                </a:rPr>
                <a:t>3. install and run in development mode</a:t>
              </a:r>
            </a:p>
          </p:txBody>
        </p:sp>
        <p:sp>
          <p:nvSpPr>
            <p:cNvPr id="9" name="TextBox 9"/>
            <p:cNvSpPr txBox="1"/>
            <p:nvPr/>
          </p:nvSpPr>
          <p:spPr>
            <a:xfrm>
              <a:off x="0" y="3860658"/>
              <a:ext cx="5696098" cy="722677"/>
            </a:xfrm>
            <a:prstGeom prst="rect">
              <a:avLst/>
            </a:prstGeom>
          </p:spPr>
          <p:txBody>
            <a:bodyPr lIns="0" tIns="0" rIns="0" bIns="0" rtlCol="0" anchor="t">
              <a:spAutoFit/>
            </a:bodyPr>
            <a:lstStyle/>
            <a:p>
              <a:pPr>
                <a:lnSpc>
                  <a:spcPts val="2240"/>
                </a:lnSpc>
                <a:spcBef>
                  <a:spcPct val="0"/>
                </a:spcBef>
              </a:pPr>
              <a:r>
                <a:rPr lang="en-US" sz="1600">
                  <a:solidFill>
                    <a:srgbClr val="242725"/>
                  </a:solidFill>
                  <a:latin typeface="Inter"/>
                </a:rPr>
                <a:t>Open terminal, hit command </a:t>
              </a:r>
              <a:r>
                <a:rPr lang="en-US" sz="1600" b="1" err="1">
                  <a:solidFill>
                    <a:srgbClr val="242725"/>
                  </a:solidFill>
                  <a:latin typeface="Inter"/>
                </a:rPr>
                <a:t>npm</a:t>
              </a:r>
              <a:r>
                <a:rPr lang="en-US" sz="1600" b="1">
                  <a:solidFill>
                    <a:srgbClr val="242725"/>
                  </a:solidFill>
                  <a:latin typeface="Inter"/>
                </a:rPr>
                <a:t> run install </a:t>
              </a:r>
              <a:r>
                <a:rPr lang="en-US" sz="1600">
                  <a:solidFill>
                    <a:srgbClr val="242725"/>
                  </a:solidFill>
                  <a:latin typeface="Inter"/>
                </a:rPr>
                <a:t>and </a:t>
              </a:r>
              <a:r>
                <a:rPr lang="en-US" sz="1600" b="1" err="1">
                  <a:solidFill>
                    <a:srgbClr val="242725"/>
                  </a:solidFill>
                  <a:latin typeface="Inter"/>
                </a:rPr>
                <a:t>npm</a:t>
              </a:r>
              <a:r>
                <a:rPr lang="en-US" sz="1600" b="1">
                  <a:solidFill>
                    <a:srgbClr val="242725"/>
                  </a:solidFill>
                  <a:latin typeface="Inter"/>
                </a:rPr>
                <a:t> run dev</a:t>
              </a:r>
            </a:p>
          </p:txBody>
        </p:sp>
      </p:grpSp>
      <p:grpSp>
        <p:nvGrpSpPr>
          <p:cNvPr id="10" name="Group 10"/>
          <p:cNvGrpSpPr/>
          <p:nvPr/>
        </p:nvGrpSpPr>
        <p:grpSpPr>
          <a:xfrm>
            <a:off x="7734861" y="2549049"/>
            <a:ext cx="1764630" cy="1720120"/>
            <a:chOff x="0" y="0"/>
            <a:chExt cx="4589780" cy="4578350"/>
          </a:xfrm>
          <a:solidFill>
            <a:srgbClr val="FEC800"/>
          </a:solidFill>
        </p:grpSpPr>
        <p:sp>
          <p:nvSpPr>
            <p:cNvPr id="11" name="Freeform 11"/>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12" name="Freeform 12"/>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sp>
        <p:nvSpPr>
          <p:cNvPr id="16" name="AutoShape 16"/>
          <p:cNvSpPr/>
          <p:nvPr/>
        </p:nvSpPr>
        <p:spPr>
          <a:xfrm>
            <a:off x="-236307" y="6885076"/>
            <a:ext cx="10061826" cy="430124"/>
          </a:xfrm>
          <a:prstGeom prst="rect">
            <a:avLst/>
          </a:prstGeom>
          <a:solidFill>
            <a:srgbClr val="FEC800"/>
          </a:solidFill>
        </p:spPr>
      </p:sp>
      <p:grpSp>
        <p:nvGrpSpPr>
          <p:cNvPr id="13" name="Group 13"/>
          <p:cNvGrpSpPr/>
          <p:nvPr/>
        </p:nvGrpSpPr>
        <p:grpSpPr>
          <a:xfrm>
            <a:off x="5588635" y="3001838"/>
            <a:ext cx="3318740" cy="3318740"/>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pic>
        <p:nvPicPr>
          <p:cNvPr id="20" name="Picture 19">
            <a:extLst>
              <a:ext uri="{FF2B5EF4-FFF2-40B4-BE49-F238E27FC236}">
                <a16:creationId xmlns:a16="http://schemas.microsoft.com/office/drawing/2014/main" id="{0514CCD7-8854-8BEC-F15F-096CE1A3C60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49529" y="3487485"/>
            <a:ext cx="2398103" cy="3207004"/>
          </a:xfrm>
          <a:prstGeom prst="rect">
            <a:avLst/>
          </a:prstGeom>
        </p:spPr>
      </p:pic>
    </p:spTree>
    <p:extLst>
      <p:ext uri="{BB962C8B-B14F-4D97-AF65-F5344CB8AC3E}">
        <p14:creationId xmlns:p14="http://schemas.microsoft.com/office/powerpoint/2010/main" val="38145943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3">
            <a:extLst>
              <a:ext uri="{FF2B5EF4-FFF2-40B4-BE49-F238E27FC236}">
                <a16:creationId xmlns:a16="http://schemas.microsoft.com/office/drawing/2014/main" id="{F1E5D4C3-1085-10B2-A4A9-1DA8C4133939}"/>
              </a:ext>
            </a:extLst>
          </p:cNvPr>
          <p:cNvGrpSpPr/>
          <p:nvPr/>
        </p:nvGrpSpPr>
        <p:grpSpPr>
          <a:xfrm>
            <a:off x="7468705" y="-1325518"/>
            <a:ext cx="3315390" cy="3315390"/>
            <a:chOff x="0" y="0"/>
            <a:chExt cx="6350000" cy="6350000"/>
          </a:xfrm>
        </p:grpSpPr>
        <p:sp>
          <p:nvSpPr>
            <p:cNvPr id="9" name="Freeform 4">
              <a:extLst>
                <a:ext uri="{FF2B5EF4-FFF2-40B4-BE49-F238E27FC236}">
                  <a16:creationId xmlns:a16="http://schemas.microsoft.com/office/drawing/2014/main" id="{0B86B811-ACA1-2760-7FAF-26358CFF79C4}"/>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10" name="Group 9">
            <a:extLst>
              <a:ext uri="{FF2B5EF4-FFF2-40B4-BE49-F238E27FC236}">
                <a16:creationId xmlns:a16="http://schemas.microsoft.com/office/drawing/2014/main" id="{A2359EE5-EBA9-5E3F-B45D-77B2053F2221}"/>
              </a:ext>
            </a:extLst>
          </p:cNvPr>
          <p:cNvGrpSpPr/>
          <p:nvPr/>
        </p:nvGrpSpPr>
        <p:grpSpPr>
          <a:xfrm>
            <a:off x="7205275" y="841111"/>
            <a:ext cx="1666117" cy="1624093"/>
            <a:chOff x="0" y="0"/>
            <a:chExt cx="4589780" cy="4578350"/>
          </a:xfrm>
          <a:solidFill>
            <a:srgbClr val="FEC800"/>
          </a:solidFill>
        </p:grpSpPr>
        <p:sp>
          <p:nvSpPr>
            <p:cNvPr id="11" name="Freeform 6">
              <a:extLst>
                <a:ext uri="{FF2B5EF4-FFF2-40B4-BE49-F238E27FC236}">
                  <a16:creationId xmlns:a16="http://schemas.microsoft.com/office/drawing/2014/main" id="{72A99570-96D4-0E91-D2FA-E3EFC43D57C5}"/>
                </a:ext>
              </a:extLst>
            </p:cNvPr>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12" name="Freeform 7">
              <a:extLst>
                <a:ext uri="{FF2B5EF4-FFF2-40B4-BE49-F238E27FC236}">
                  <a16:creationId xmlns:a16="http://schemas.microsoft.com/office/drawing/2014/main" id="{57A69021-0866-0D21-C0F3-5F3D99901C88}"/>
                </a:ext>
              </a:extLst>
            </p:cNvPr>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13" name="Group 8">
            <a:extLst>
              <a:ext uri="{FF2B5EF4-FFF2-40B4-BE49-F238E27FC236}">
                <a16:creationId xmlns:a16="http://schemas.microsoft.com/office/drawing/2014/main" id="{834282D3-551F-A098-8993-B17C781D7DAE}"/>
              </a:ext>
            </a:extLst>
          </p:cNvPr>
          <p:cNvGrpSpPr/>
          <p:nvPr/>
        </p:nvGrpSpPr>
        <p:grpSpPr>
          <a:xfrm>
            <a:off x="-926176" y="4343416"/>
            <a:ext cx="4583776" cy="4163718"/>
            <a:chOff x="0" y="0"/>
            <a:chExt cx="6350000" cy="6350000"/>
          </a:xfrm>
        </p:grpSpPr>
        <p:sp>
          <p:nvSpPr>
            <p:cNvPr id="14" name="Freeform 9">
              <a:extLst>
                <a:ext uri="{FF2B5EF4-FFF2-40B4-BE49-F238E27FC236}">
                  <a16:creationId xmlns:a16="http://schemas.microsoft.com/office/drawing/2014/main" id="{411EF790-A0B7-1424-7F97-BE04AD5958CF}"/>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sp>
        <p:nvSpPr>
          <p:cNvPr id="16" name="AutoShape 16"/>
          <p:cNvSpPr/>
          <p:nvPr/>
        </p:nvSpPr>
        <p:spPr>
          <a:xfrm>
            <a:off x="-236307" y="6885076"/>
            <a:ext cx="10061826" cy="430124"/>
          </a:xfrm>
          <a:prstGeom prst="rect">
            <a:avLst/>
          </a:prstGeom>
          <a:solidFill>
            <a:srgbClr val="FEC800"/>
          </a:solidFill>
        </p:spPr>
      </p:sp>
      <p:sp>
        <p:nvSpPr>
          <p:cNvPr id="17" name="TextBox 2">
            <a:extLst>
              <a:ext uri="{FF2B5EF4-FFF2-40B4-BE49-F238E27FC236}">
                <a16:creationId xmlns:a16="http://schemas.microsoft.com/office/drawing/2014/main" id="{4AE4FE24-A09A-3445-39E7-9CFBFA3B2412}"/>
              </a:ext>
            </a:extLst>
          </p:cNvPr>
          <p:cNvSpPr txBox="1"/>
          <p:nvPr/>
        </p:nvSpPr>
        <p:spPr>
          <a:xfrm>
            <a:off x="548640" y="764262"/>
            <a:ext cx="8656320" cy="1538883"/>
          </a:xfrm>
          <a:prstGeom prst="rect">
            <a:avLst/>
          </a:prstGeom>
        </p:spPr>
        <p:txBody>
          <a:bodyPr lIns="0" tIns="0" rIns="0" bIns="0" rtlCol="0" anchor="t">
            <a:spAutoFit/>
          </a:bodyPr>
          <a:lstStyle/>
          <a:p>
            <a:pPr algn="ctr">
              <a:lnSpc>
                <a:spcPts val="6000"/>
              </a:lnSpc>
            </a:pPr>
            <a:r>
              <a:rPr lang="en-US" sz="5000">
                <a:latin typeface="Inter Bold" panose="020B0604020202020204" charset="0"/>
                <a:ea typeface="Inter Bold" panose="020B0604020202020204" charset="0"/>
                <a:cs typeface="+mn-lt"/>
              </a:rPr>
              <a:t>So, What next?</a:t>
            </a:r>
            <a:endParaRPr lang="en-US">
              <a:latin typeface="Inter Bold" panose="020B0604020202020204" charset="0"/>
              <a:ea typeface="Inter Bold" panose="020B0604020202020204" charset="0"/>
              <a:cs typeface="+mn-lt"/>
            </a:endParaRPr>
          </a:p>
          <a:p>
            <a:pPr algn="ctr">
              <a:lnSpc>
                <a:spcPts val="6000"/>
              </a:lnSpc>
            </a:pPr>
            <a:r>
              <a:rPr lang="en-US" sz="5000">
                <a:latin typeface="Inter Bold" panose="020B0604020202020204" charset="0"/>
                <a:ea typeface="Inter Bold" panose="020B0604020202020204" charset="0"/>
                <a:cs typeface="+mn-lt"/>
              </a:rPr>
              <a:t>From now on </a:t>
            </a:r>
            <a:endParaRPr lang="en-US">
              <a:latin typeface="Inter Bold" panose="020B0604020202020204" charset="0"/>
              <a:ea typeface="Inter Bold" panose="020B0604020202020204" charset="0"/>
              <a:cs typeface="Calibri"/>
            </a:endParaRPr>
          </a:p>
        </p:txBody>
      </p:sp>
      <p:pic>
        <p:nvPicPr>
          <p:cNvPr id="19" name="Picture 19">
            <a:extLst>
              <a:ext uri="{FF2B5EF4-FFF2-40B4-BE49-F238E27FC236}">
                <a16:creationId xmlns:a16="http://schemas.microsoft.com/office/drawing/2014/main" id="{2AFA5306-E70C-0643-D31F-0783D0AD9437}"/>
              </a:ext>
            </a:extLst>
          </p:cNvPr>
          <p:cNvPicPr>
            <a:picLocks noChangeAspect="1"/>
          </p:cNvPicPr>
          <p:nvPr/>
        </p:nvPicPr>
        <p:blipFill>
          <a:blip r:embed="rId2"/>
          <a:stretch>
            <a:fillRect/>
          </a:stretch>
        </p:blipFill>
        <p:spPr>
          <a:xfrm>
            <a:off x="2417932" y="2669018"/>
            <a:ext cx="4917736" cy="3264529"/>
          </a:xfrm>
          <a:prstGeom prst="rect">
            <a:avLst/>
          </a:prstGeom>
        </p:spPr>
      </p:pic>
    </p:spTree>
    <p:extLst>
      <p:ext uri="{BB962C8B-B14F-4D97-AF65-F5344CB8AC3E}">
        <p14:creationId xmlns:p14="http://schemas.microsoft.com/office/powerpoint/2010/main" val="29303297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a:off x="7385372" y="-1363251"/>
            <a:ext cx="2726502" cy="2726502"/>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sp>
        <p:nvSpPr>
          <p:cNvPr id="5" name="Freeform 5"/>
          <p:cNvSpPr/>
          <p:nvPr/>
        </p:nvSpPr>
        <p:spPr>
          <a:xfrm>
            <a:off x="5886335" y="2203749"/>
            <a:ext cx="2999959" cy="3036523"/>
          </a:xfrm>
          <a:custGeom>
            <a:avLst/>
            <a:gdLst>
              <a:gd name="connsiteX0" fmla="*/ 6350000 w 6350000"/>
              <a:gd name="connsiteY0" fmla="*/ 3504061 h 6679010"/>
              <a:gd name="connsiteX1" fmla="*/ 3175000 w 6350000"/>
              <a:gd name="connsiteY1" fmla="*/ 6679010 h 6679010"/>
              <a:gd name="connsiteX2" fmla="*/ 0 w 6350000"/>
              <a:gd name="connsiteY2" fmla="*/ 3504061 h 6679010"/>
              <a:gd name="connsiteX3" fmla="*/ 3213711 w 6350000"/>
              <a:gd name="connsiteY3" fmla="*/ 0 h 6679010"/>
              <a:gd name="connsiteX4" fmla="*/ 6350000 w 6350000"/>
              <a:gd name="connsiteY4" fmla="*/ 3504061 h 6679010"/>
              <a:gd name="connsiteX0" fmla="*/ 6350000 w 6350000"/>
              <a:gd name="connsiteY0" fmla="*/ 3252445 h 6427394"/>
              <a:gd name="connsiteX1" fmla="*/ 3175000 w 6350000"/>
              <a:gd name="connsiteY1" fmla="*/ 6427394 h 6427394"/>
              <a:gd name="connsiteX2" fmla="*/ 0 w 6350000"/>
              <a:gd name="connsiteY2" fmla="*/ 3252445 h 6427394"/>
              <a:gd name="connsiteX3" fmla="*/ 3213711 w 6350000"/>
              <a:gd name="connsiteY3" fmla="*/ 0 h 6427394"/>
              <a:gd name="connsiteX4" fmla="*/ 6350000 w 6350000"/>
              <a:gd name="connsiteY4" fmla="*/ 3252445 h 642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0000" h="6427394">
                <a:moveTo>
                  <a:pt x="6350000" y="3252445"/>
                </a:moveTo>
                <a:cubicBezTo>
                  <a:pt x="6350000" y="5005871"/>
                  <a:pt x="4928476" y="6427394"/>
                  <a:pt x="3175000" y="6427394"/>
                </a:cubicBezTo>
                <a:cubicBezTo>
                  <a:pt x="1421498" y="6427394"/>
                  <a:pt x="0" y="5005871"/>
                  <a:pt x="0" y="3252445"/>
                </a:cubicBezTo>
                <a:cubicBezTo>
                  <a:pt x="0" y="1498931"/>
                  <a:pt x="1460209" y="0"/>
                  <a:pt x="3213711" y="0"/>
                </a:cubicBezTo>
                <a:cubicBezTo>
                  <a:pt x="4967212" y="0"/>
                  <a:pt x="6350000" y="1498931"/>
                  <a:pt x="6350000" y="3252445"/>
                </a:cubicBezTo>
                <a:close/>
              </a:path>
            </a:pathLst>
          </a:custGeom>
          <a:blipFill>
            <a:blip r:embed="rId2">
              <a:extLst>
                <a:ext uri="{28A0092B-C50C-407E-A947-70E740481C1C}">
                  <a14:useLocalDpi xmlns:a14="http://schemas.microsoft.com/office/drawing/2010/main" val="0"/>
                </a:ext>
              </a:extLst>
            </a:blip>
            <a:stretch>
              <a:fillRect/>
            </a:stretch>
          </a:blipFill>
        </p:spPr>
        <p:txBody>
          <a:bodyPr/>
          <a:lstStyle/>
          <a:p>
            <a:endParaRPr lang="en-TH"/>
          </a:p>
        </p:txBody>
      </p:sp>
      <p:grpSp>
        <p:nvGrpSpPr>
          <p:cNvPr id="6" name="Group 6"/>
          <p:cNvGrpSpPr/>
          <p:nvPr/>
        </p:nvGrpSpPr>
        <p:grpSpPr>
          <a:xfrm>
            <a:off x="731520" y="1223970"/>
            <a:ext cx="4590568" cy="4859293"/>
            <a:chOff x="0" y="0"/>
            <a:chExt cx="6120757" cy="6479053"/>
          </a:xfrm>
        </p:grpSpPr>
        <p:sp>
          <p:nvSpPr>
            <p:cNvPr id="7" name="TextBox 7"/>
            <p:cNvSpPr txBox="1"/>
            <p:nvPr/>
          </p:nvSpPr>
          <p:spPr>
            <a:xfrm>
              <a:off x="0" y="0"/>
              <a:ext cx="6120757" cy="970437"/>
            </a:xfrm>
            <a:prstGeom prst="rect">
              <a:avLst/>
            </a:prstGeom>
          </p:spPr>
          <p:txBody>
            <a:bodyPr lIns="0" tIns="0" rIns="0" bIns="0" rtlCol="0" anchor="t">
              <a:spAutoFit/>
            </a:bodyPr>
            <a:lstStyle/>
            <a:p>
              <a:pPr>
                <a:lnSpc>
                  <a:spcPts val="5999"/>
                </a:lnSpc>
              </a:pPr>
              <a:r>
                <a:rPr lang="en-US" sz="4999">
                  <a:solidFill>
                    <a:srgbClr val="242725"/>
                  </a:solidFill>
                  <a:latin typeface="Inter Bold"/>
                </a:rPr>
                <a:t>Every Section </a:t>
              </a:r>
            </a:p>
          </p:txBody>
        </p:sp>
        <p:sp>
          <p:nvSpPr>
            <p:cNvPr id="8" name="TextBox 8"/>
            <p:cNvSpPr txBox="1"/>
            <p:nvPr/>
          </p:nvSpPr>
          <p:spPr>
            <a:xfrm>
              <a:off x="0" y="1698821"/>
              <a:ext cx="6120757" cy="346505"/>
            </a:xfrm>
            <a:prstGeom prst="rect">
              <a:avLst/>
            </a:prstGeom>
          </p:spPr>
          <p:txBody>
            <a:bodyPr lIns="0" tIns="0" rIns="0" bIns="0" rtlCol="0" anchor="t">
              <a:spAutoFit/>
            </a:bodyPr>
            <a:lstStyle/>
            <a:p>
              <a:pPr>
                <a:lnSpc>
                  <a:spcPts val="2239"/>
                </a:lnSpc>
                <a:spcBef>
                  <a:spcPct val="0"/>
                </a:spcBef>
              </a:pPr>
              <a:r>
                <a:rPr lang="en-US" sz="1599" spc="15">
                  <a:solidFill>
                    <a:srgbClr val="242725"/>
                  </a:solidFill>
                  <a:latin typeface="Inter Bold"/>
                </a:rPr>
                <a:t>Focus</a:t>
              </a:r>
            </a:p>
          </p:txBody>
        </p:sp>
        <p:sp>
          <p:nvSpPr>
            <p:cNvPr id="9" name="TextBox 9"/>
            <p:cNvSpPr txBox="1"/>
            <p:nvPr/>
          </p:nvSpPr>
          <p:spPr>
            <a:xfrm>
              <a:off x="0" y="2246191"/>
              <a:ext cx="6120757" cy="722677"/>
            </a:xfrm>
            <a:prstGeom prst="rect">
              <a:avLst/>
            </a:prstGeom>
          </p:spPr>
          <p:txBody>
            <a:bodyPr lIns="0" tIns="0" rIns="0" bIns="0" rtlCol="0" anchor="t">
              <a:spAutoFit/>
            </a:bodyPr>
            <a:lstStyle/>
            <a:p>
              <a:pPr>
                <a:lnSpc>
                  <a:spcPts val="2239"/>
                </a:lnSpc>
                <a:spcBef>
                  <a:spcPct val="0"/>
                </a:spcBef>
              </a:pPr>
              <a:r>
                <a:rPr lang="en-US" sz="1599">
                  <a:solidFill>
                    <a:srgbClr val="242725"/>
                  </a:solidFill>
                  <a:latin typeface="Inter"/>
                </a:rPr>
                <a:t>Everybody focuses on the demo from me no need to try to write following the demo.</a:t>
              </a:r>
            </a:p>
          </p:txBody>
        </p:sp>
        <p:sp>
          <p:nvSpPr>
            <p:cNvPr id="10" name="TextBox 10"/>
            <p:cNvSpPr txBox="1"/>
            <p:nvPr/>
          </p:nvSpPr>
          <p:spPr>
            <a:xfrm>
              <a:off x="0" y="3450878"/>
              <a:ext cx="6120757" cy="346505"/>
            </a:xfrm>
            <a:prstGeom prst="rect">
              <a:avLst/>
            </a:prstGeom>
          </p:spPr>
          <p:txBody>
            <a:bodyPr lIns="0" tIns="0" rIns="0" bIns="0" rtlCol="0" anchor="t">
              <a:spAutoFit/>
            </a:bodyPr>
            <a:lstStyle/>
            <a:p>
              <a:pPr>
                <a:lnSpc>
                  <a:spcPts val="2240"/>
                </a:lnSpc>
                <a:spcBef>
                  <a:spcPct val="0"/>
                </a:spcBef>
              </a:pPr>
              <a:r>
                <a:rPr lang="en-US" sz="1600" spc="16">
                  <a:solidFill>
                    <a:srgbClr val="242725"/>
                  </a:solidFill>
                  <a:latin typeface="Inter Bold"/>
                </a:rPr>
                <a:t>Practice</a:t>
              </a:r>
            </a:p>
          </p:txBody>
        </p:sp>
        <p:sp>
          <p:nvSpPr>
            <p:cNvPr id="11" name="TextBox 11"/>
            <p:cNvSpPr txBox="1"/>
            <p:nvPr/>
          </p:nvSpPr>
          <p:spPr>
            <a:xfrm>
              <a:off x="0" y="3998248"/>
              <a:ext cx="6120757" cy="346505"/>
            </a:xfrm>
            <a:prstGeom prst="rect">
              <a:avLst/>
            </a:prstGeom>
          </p:spPr>
          <p:txBody>
            <a:bodyPr lIns="0" tIns="0" rIns="0" bIns="0" rtlCol="0" anchor="t">
              <a:spAutoFit/>
            </a:bodyPr>
            <a:lstStyle/>
            <a:p>
              <a:pPr>
                <a:lnSpc>
                  <a:spcPts val="2240"/>
                </a:lnSpc>
                <a:spcBef>
                  <a:spcPct val="0"/>
                </a:spcBef>
              </a:pPr>
              <a:r>
                <a:rPr lang="en-US" sz="1600">
                  <a:solidFill>
                    <a:srgbClr val="242725"/>
                  </a:solidFill>
                  <a:latin typeface="Inter"/>
                </a:rPr>
                <a:t>After demo, we will do a practice, 5 mins</a:t>
              </a:r>
            </a:p>
          </p:txBody>
        </p:sp>
        <p:sp>
          <p:nvSpPr>
            <p:cNvPr id="12" name="TextBox 12"/>
            <p:cNvSpPr txBox="1"/>
            <p:nvPr/>
          </p:nvSpPr>
          <p:spPr>
            <a:xfrm>
              <a:off x="0" y="5202934"/>
              <a:ext cx="6120757" cy="346505"/>
            </a:xfrm>
            <a:prstGeom prst="rect">
              <a:avLst/>
            </a:prstGeom>
          </p:spPr>
          <p:txBody>
            <a:bodyPr lIns="0" tIns="0" rIns="0" bIns="0" rtlCol="0" anchor="t">
              <a:spAutoFit/>
            </a:bodyPr>
            <a:lstStyle/>
            <a:p>
              <a:pPr>
                <a:lnSpc>
                  <a:spcPts val="2240"/>
                </a:lnSpc>
                <a:spcBef>
                  <a:spcPct val="0"/>
                </a:spcBef>
              </a:pPr>
              <a:r>
                <a:rPr lang="en-US" sz="1600" spc="16">
                  <a:solidFill>
                    <a:srgbClr val="242725"/>
                  </a:solidFill>
                  <a:latin typeface="Inter Bold"/>
                </a:rPr>
                <a:t>Hint</a:t>
              </a:r>
            </a:p>
          </p:txBody>
        </p:sp>
        <p:sp>
          <p:nvSpPr>
            <p:cNvPr id="13" name="TextBox 13"/>
            <p:cNvSpPr txBox="1"/>
            <p:nvPr/>
          </p:nvSpPr>
          <p:spPr>
            <a:xfrm>
              <a:off x="0" y="5750306"/>
              <a:ext cx="6120757" cy="728747"/>
            </a:xfrm>
            <a:prstGeom prst="rect">
              <a:avLst/>
            </a:prstGeom>
          </p:spPr>
          <p:txBody>
            <a:bodyPr lIns="0" tIns="0" rIns="0" bIns="0" rtlCol="0" anchor="t">
              <a:spAutoFit/>
            </a:bodyPr>
            <a:lstStyle/>
            <a:p>
              <a:pPr>
                <a:lnSpc>
                  <a:spcPts val="2240"/>
                </a:lnSpc>
                <a:spcBef>
                  <a:spcPct val="0"/>
                </a:spcBef>
              </a:pPr>
              <a:r>
                <a:rPr lang="en-US" sz="1600">
                  <a:solidFill>
                    <a:srgbClr val="242725"/>
                  </a:solidFill>
                  <a:latin typeface="Inter"/>
                </a:rPr>
                <a:t>No worry about codes, I will show all practice answer code in </a:t>
              </a:r>
              <a:r>
                <a:rPr lang="en-US" sz="1600">
                  <a:solidFill>
                    <a:srgbClr val="242725"/>
                  </a:solidFill>
                  <a:latin typeface="Inter"/>
                  <a:hlinkClick r:id="rId3"/>
                </a:rPr>
                <a:t>Pull request</a:t>
              </a:r>
              <a:r>
                <a:rPr lang="en-US" sz="1600">
                  <a:solidFill>
                    <a:srgbClr val="242725"/>
                  </a:solidFill>
                  <a:latin typeface="Inter"/>
                </a:rPr>
                <a:t> </a:t>
              </a:r>
              <a:endParaRPr lang="en-US">
                <a:solidFill>
                  <a:srgbClr val="000000"/>
                </a:solidFill>
                <a:latin typeface="Calibri"/>
                <a:ea typeface="Inter"/>
                <a:cs typeface="Calibri"/>
              </a:endParaRPr>
            </a:p>
          </p:txBody>
        </p:sp>
      </p:grpSp>
      <p:grpSp>
        <p:nvGrpSpPr>
          <p:cNvPr id="14" name="Group 14"/>
          <p:cNvGrpSpPr/>
          <p:nvPr/>
        </p:nvGrpSpPr>
        <p:grpSpPr>
          <a:xfrm>
            <a:off x="6190177" y="1085633"/>
            <a:ext cx="555236" cy="555236"/>
            <a:chOff x="0" y="0"/>
            <a:chExt cx="6350000" cy="6350000"/>
          </a:xfrm>
          <a:solidFill>
            <a:srgbClr val="FEC800"/>
          </a:solidFill>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6" name="Group 16"/>
          <p:cNvGrpSpPr/>
          <p:nvPr/>
        </p:nvGrpSpPr>
        <p:grpSpPr>
          <a:xfrm>
            <a:off x="5542661" y="6115340"/>
            <a:ext cx="2726502" cy="2726502"/>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18" name="Group 18"/>
          <p:cNvGrpSpPr/>
          <p:nvPr/>
        </p:nvGrpSpPr>
        <p:grpSpPr>
          <a:xfrm>
            <a:off x="8748623" y="5515034"/>
            <a:ext cx="288106" cy="288106"/>
            <a:chOff x="0" y="0"/>
            <a:chExt cx="6350000" cy="6350000"/>
          </a:xfrm>
          <a:solidFill>
            <a:srgbClr val="FEC800"/>
          </a:solidFill>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20" name="Group 20"/>
          <p:cNvGrpSpPr/>
          <p:nvPr/>
        </p:nvGrpSpPr>
        <p:grpSpPr>
          <a:xfrm>
            <a:off x="8817891" y="1552759"/>
            <a:ext cx="1553375" cy="1514194"/>
            <a:chOff x="0" y="0"/>
            <a:chExt cx="4589780" cy="4578350"/>
          </a:xfrm>
          <a:solidFill>
            <a:srgbClr val="FEC800"/>
          </a:solidFill>
        </p:grpSpPr>
        <p:sp>
          <p:nvSpPr>
            <p:cNvPr id="21" name="Freeform 21"/>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22" name="Freeform 22"/>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23" name="Group 23"/>
          <p:cNvGrpSpPr/>
          <p:nvPr/>
        </p:nvGrpSpPr>
        <p:grpSpPr>
          <a:xfrm>
            <a:off x="5968726" y="5515034"/>
            <a:ext cx="1553375" cy="1514194"/>
            <a:chOff x="0" y="0"/>
            <a:chExt cx="4589780" cy="4578350"/>
          </a:xfrm>
          <a:solidFill>
            <a:srgbClr val="FEC800"/>
          </a:solidFill>
        </p:grpSpPr>
        <p:sp>
          <p:nvSpPr>
            <p:cNvPr id="24" name="Freeform 24"/>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25" name="Freeform 25"/>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spTree>
    <p:extLst>
      <p:ext uri="{BB962C8B-B14F-4D97-AF65-F5344CB8AC3E}">
        <p14:creationId xmlns:p14="http://schemas.microsoft.com/office/powerpoint/2010/main" val="32778648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630612" y="948522"/>
            <a:ext cx="2097623" cy="220060"/>
          </a:xfrm>
          <a:prstGeom prst="rect">
            <a:avLst/>
          </a:prstGeom>
        </p:spPr>
        <p:txBody>
          <a:bodyPr lIns="0" tIns="0" rIns="0" bIns="0" rtlCol="0" anchor="t">
            <a:spAutoFit/>
          </a:bodyPr>
          <a:lstStyle/>
          <a:p>
            <a:pPr>
              <a:lnSpc>
                <a:spcPts val="1791"/>
              </a:lnSpc>
              <a:spcBef>
                <a:spcPct val="0"/>
              </a:spcBef>
            </a:pPr>
            <a:r>
              <a:rPr lang="en-US" sz="1280">
                <a:solidFill>
                  <a:srgbClr val="000000"/>
                </a:solidFill>
                <a:latin typeface="DM Sans"/>
              </a:rPr>
              <a:t>Speaker: </a:t>
            </a:r>
            <a:r>
              <a:rPr lang="en-US" sz="1280" err="1">
                <a:solidFill>
                  <a:srgbClr val="000000"/>
                </a:solidFill>
                <a:latin typeface="DM Sans"/>
              </a:rPr>
              <a:t>NOok</a:t>
            </a:r>
            <a:endParaRPr lang="en-US" sz="1280">
              <a:solidFill>
                <a:srgbClr val="000000"/>
              </a:solidFill>
              <a:latin typeface="DM Sans"/>
            </a:endParaRPr>
          </a:p>
        </p:txBody>
      </p:sp>
      <p:grpSp>
        <p:nvGrpSpPr>
          <p:cNvPr id="4" name="Group 4"/>
          <p:cNvGrpSpPr/>
          <p:nvPr/>
        </p:nvGrpSpPr>
        <p:grpSpPr>
          <a:xfrm>
            <a:off x="4876800" y="2895600"/>
            <a:ext cx="4367694" cy="467042"/>
            <a:chOff x="0" y="0"/>
            <a:chExt cx="8751079" cy="1167604"/>
          </a:xfrm>
        </p:grpSpPr>
        <p:grpSp>
          <p:nvGrpSpPr>
            <p:cNvPr id="5" name="Group 5"/>
            <p:cNvGrpSpPr/>
            <p:nvPr/>
          </p:nvGrpSpPr>
          <p:grpSpPr>
            <a:xfrm>
              <a:off x="0" y="0"/>
              <a:ext cx="8751079" cy="1167604"/>
              <a:chOff x="0" y="0"/>
              <a:chExt cx="14344420" cy="1913890"/>
            </a:xfrm>
          </p:grpSpPr>
          <p:sp>
            <p:nvSpPr>
              <p:cNvPr id="6" name="Freeform 6"/>
              <p:cNvSpPr/>
              <p:nvPr/>
            </p:nvSpPr>
            <p:spPr>
              <a:xfrm>
                <a:off x="0" y="0"/>
                <a:ext cx="14344421" cy="1913890"/>
              </a:xfrm>
              <a:custGeom>
                <a:avLst/>
                <a:gdLst/>
                <a:ahLst/>
                <a:cxnLst/>
                <a:rect l="l" t="t" r="r" b="b"/>
                <a:pathLst>
                  <a:path w="14344421" h="1913890">
                    <a:moveTo>
                      <a:pt x="14219960" y="1913890"/>
                    </a:moveTo>
                    <a:lnTo>
                      <a:pt x="124460" y="1913890"/>
                    </a:lnTo>
                    <a:cubicBezTo>
                      <a:pt x="55880" y="1913890"/>
                      <a:pt x="0" y="1858010"/>
                      <a:pt x="0" y="1789430"/>
                    </a:cubicBezTo>
                    <a:lnTo>
                      <a:pt x="0" y="124460"/>
                    </a:lnTo>
                    <a:cubicBezTo>
                      <a:pt x="0" y="55880"/>
                      <a:pt x="55880" y="0"/>
                      <a:pt x="124460" y="0"/>
                    </a:cubicBezTo>
                    <a:lnTo>
                      <a:pt x="14219960" y="0"/>
                    </a:lnTo>
                    <a:cubicBezTo>
                      <a:pt x="14288540" y="0"/>
                      <a:pt x="14344421" y="55880"/>
                      <a:pt x="14344421" y="124460"/>
                    </a:cubicBezTo>
                    <a:lnTo>
                      <a:pt x="14344421" y="1789430"/>
                    </a:lnTo>
                    <a:cubicBezTo>
                      <a:pt x="14344421" y="1858010"/>
                      <a:pt x="14288540" y="1913890"/>
                      <a:pt x="14219960" y="1913890"/>
                    </a:cubicBezTo>
                    <a:close/>
                  </a:path>
                </a:pathLst>
              </a:custGeom>
              <a:solidFill>
                <a:srgbClr val="E8E8E8"/>
              </a:solidFill>
            </p:spPr>
          </p:sp>
        </p:grpSp>
        <p:sp>
          <p:nvSpPr>
            <p:cNvPr id="7" name="TextBox 7"/>
            <p:cNvSpPr txBox="1"/>
            <p:nvPr/>
          </p:nvSpPr>
          <p:spPr>
            <a:xfrm>
              <a:off x="694974" y="158842"/>
              <a:ext cx="6968338" cy="769442"/>
            </a:xfrm>
            <a:prstGeom prst="rect">
              <a:avLst/>
            </a:prstGeom>
          </p:spPr>
          <p:txBody>
            <a:bodyPr lIns="0" tIns="0" rIns="0" bIns="0" rtlCol="0" anchor="t">
              <a:spAutoFit/>
            </a:bodyPr>
            <a:lstStyle/>
            <a:p>
              <a:pPr>
                <a:lnSpc>
                  <a:spcPts val="2389"/>
                </a:lnSpc>
                <a:spcBef>
                  <a:spcPct val="0"/>
                </a:spcBef>
              </a:pPr>
              <a:r>
                <a:rPr lang="en-US" sz="2000">
                  <a:solidFill>
                    <a:srgbClr val="242725"/>
                  </a:solidFill>
                  <a:latin typeface="Inter"/>
                  <a:ea typeface="Inter"/>
                </a:rPr>
                <a:t>Component</a:t>
              </a:r>
              <a:endParaRPr lang="en-US" sz="2000">
                <a:solidFill>
                  <a:srgbClr val="000000"/>
                </a:solidFill>
                <a:latin typeface="DM Sans"/>
              </a:endParaRPr>
            </a:p>
          </p:txBody>
        </p:sp>
      </p:grpSp>
      <p:grpSp>
        <p:nvGrpSpPr>
          <p:cNvPr id="8" name="Group 8"/>
          <p:cNvGrpSpPr/>
          <p:nvPr/>
        </p:nvGrpSpPr>
        <p:grpSpPr>
          <a:xfrm>
            <a:off x="4876800" y="4102139"/>
            <a:ext cx="4367694" cy="467042"/>
            <a:chOff x="0" y="0"/>
            <a:chExt cx="8751079" cy="1167604"/>
          </a:xfrm>
        </p:grpSpPr>
        <p:grpSp>
          <p:nvGrpSpPr>
            <p:cNvPr id="9" name="Group 9"/>
            <p:cNvGrpSpPr/>
            <p:nvPr/>
          </p:nvGrpSpPr>
          <p:grpSpPr>
            <a:xfrm>
              <a:off x="0" y="0"/>
              <a:ext cx="8751079" cy="1167604"/>
              <a:chOff x="0" y="0"/>
              <a:chExt cx="14344420" cy="1913890"/>
            </a:xfrm>
          </p:grpSpPr>
          <p:sp>
            <p:nvSpPr>
              <p:cNvPr id="10" name="Freeform 10"/>
              <p:cNvSpPr/>
              <p:nvPr/>
            </p:nvSpPr>
            <p:spPr>
              <a:xfrm>
                <a:off x="0" y="0"/>
                <a:ext cx="14344421" cy="1913890"/>
              </a:xfrm>
              <a:custGeom>
                <a:avLst/>
                <a:gdLst/>
                <a:ahLst/>
                <a:cxnLst/>
                <a:rect l="l" t="t" r="r" b="b"/>
                <a:pathLst>
                  <a:path w="14344421" h="1913890">
                    <a:moveTo>
                      <a:pt x="14219960" y="1913890"/>
                    </a:moveTo>
                    <a:lnTo>
                      <a:pt x="124460" y="1913890"/>
                    </a:lnTo>
                    <a:cubicBezTo>
                      <a:pt x="55880" y="1913890"/>
                      <a:pt x="0" y="1858010"/>
                      <a:pt x="0" y="1789430"/>
                    </a:cubicBezTo>
                    <a:lnTo>
                      <a:pt x="0" y="124460"/>
                    </a:lnTo>
                    <a:cubicBezTo>
                      <a:pt x="0" y="55880"/>
                      <a:pt x="55880" y="0"/>
                      <a:pt x="124460" y="0"/>
                    </a:cubicBezTo>
                    <a:lnTo>
                      <a:pt x="14219960" y="0"/>
                    </a:lnTo>
                    <a:cubicBezTo>
                      <a:pt x="14288540" y="0"/>
                      <a:pt x="14344421" y="55880"/>
                      <a:pt x="14344421" y="124460"/>
                    </a:cubicBezTo>
                    <a:lnTo>
                      <a:pt x="14344421" y="1789430"/>
                    </a:lnTo>
                    <a:cubicBezTo>
                      <a:pt x="14344421" y="1858010"/>
                      <a:pt x="14288540" y="1913890"/>
                      <a:pt x="14219960" y="1913890"/>
                    </a:cubicBezTo>
                    <a:close/>
                  </a:path>
                </a:pathLst>
              </a:custGeom>
              <a:solidFill>
                <a:srgbClr val="E8E8E8"/>
              </a:solidFill>
            </p:spPr>
          </p:sp>
        </p:grpSp>
        <p:sp>
          <p:nvSpPr>
            <p:cNvPr id="11" name="TextBox 11"/>
            <p:cNvSpPr txBox="1"/>
            <p:nvPr/>
          </p:nvSpPr>
          <p:spPr>
            <a:xfrm>
              <a:off x="682275" y="207675"/>
              <a:ext cx="6968338" cy="769442"/>
            </a:xfrm>
            <a:prstGeom prst="rect">
              <a:avLst/>
            </a:prstGeom>
          </p:spPr>
          <p:txBody>
            <a:bodyPr lIns="0" tIns="0" rIns="0" bIns="0" rtlCol="0" anchor="t">
              <a:spAutoFit/>
            </a:bodyPr>
            <a:lstStyle/>
            <a:p>
              <a:pPr>
                <a:lnSpc>
                  <a:spcPts val="2389"/>
                </a:lnSpc>
                <a:spcBef>
                  <a:spcPct val="0"/>
                </a:spcBef>
              </a:pPr>
              <a:r>
                <a:rPr lang="en-US" sz="2000">
                  <a:solidFill>
                    <a:srgbClr val="242725"/>
                  </a:solidFill>
                  <a:latin typeface="Inter"/>
                  <a:ea typeface="Inter"/>
                </a:rPr>
                <a:t>State</a:t>
              </a:r>
              <a:endParaRPr lang="en-US" sz="2000">
                <a:solidFill>
                  <a:srgbClr val="000000"/>
                </a:solidFill>
                <a:latin typeface="DM Sans"/>
              </a:endParaRPr>
            </a:p>
          </p:txBody>
        </p:sp>
      </p:grpSp>
      <p:grpSp>
        <p:nvGrpSpPr>
          <p:cNvPr id="12" name="Group 12"/>
          <p:cNvGrpSpPr/>
          <p:nvPr/>
        </p:nvGrpSpPr>
        <p:grpSpPr>
          <a:xfrm>
            <a:off x="4876800" y="3498869"/>
            <a:ext cx="4367694" cy="467042"/>
            <a:chOff x="0" y="0"/>
            <a:chExt cx="8751079" cy="1167604"/>
          </a:xfrm>
        </p:grpSpPr>
        <p:grpSp>
          <p:nvGrpSpPr>
            <p:cNvPr id="13" name="Group 13"/>
            <p:cNvGrpSpPr/>
            <p:nvPr/>
          </p:nvGrpSpPr>
          <p:grpSpPr>
            <a:xfrm>
              <a:off x="0" y="0"/>
              <a:ext cx="8751079" cy="1167604"/>
              <a:chOff x="0" y="0"/>
              <a:chExt cx="14344420" cy="1913890"/>
            </a:xfrm>
          </p:grpSpPr>
          <p:sp>
            <p:nvSpPr>
              <p:cNvPr id="14" name="Freeform 14"/>
              <p:cNvSpPr/>
              <p:nvPr/>
            </p:nvSpPr>
            <p:spPr>
              <a:xfrm>
                <a:off x="0" y="0"/>
                <a:ext cx="14344421" cy="1913890"/>
              </a:xfrm>
              <a:custGeom>
                <a:avLst/>
                <a:gdLst/>
                <a:ahLst/>
                <a:cxnLst/>
                <a:rect l="l" t="t" r="r" b="b"/>
                <a:pathLst>
                  <a:path w="14344421" h="1913890">
                    <a:moveTo>
                      <a:pt x="14219960" y="1913890"/>
                    </a:moveTo>
                    <a:lnTo>
                      <a:pt x="124460" y="1913890"/>
                    </a:lnTo>
                    <a:cubicBezTo>
                      <a:pt x="55880" y="1913890"/>
                      <a:pt x="0" y="1858010"/>
                      <a:pt x="0" y="1789430"/>
                    </a:cubicBezTo>
                    <a:lnTo>
                      <a:pt x="0" y="124460"/>
                    </a:lnTo>
                    <a:cubicBezTo>
                      <a:pt x="0" y="55880"/>
                      <a:pt x="55880" y="0"/>
                      <a:pt x="124460" y="0"/>
                    </a:cubicBezTo>
                    <a:lnTo>
                      <a:pt x="14219960" y="0"/>
                    </a:lnTo>
                    <a:cubicBezTo>
                      <a:pt x="14288540" y="0"/>
                      <a:pt x="14344421" y="55880"/>
                      <a:pt x="14344421" y="124460"/>
                    </a:cubicBezTo>
                    <a:lnTo>
                      <a:pt x="14344421" y="1789430"/>
                    </a:lnTo>
                    <a:cubicBezTo>
                      <a:pt x="14344421" y="1858010"/>
                      <a:pt x="14288540" y="1913890"/>
                      <a:pt x="14219960" y="1913890"/>
                    </a:cubicBezTo>
                    <a:close/>
                  </a:path>
                </a:pathLst>
              </a:custGeom>
              <a:solidFill>
                <a:srgbClr val="E8E8E8"/>
              </a:solidFill>
            </p:spPr>
          </p:sp>
        </p:grpSp>
        <p:sp>
          <p:nvSpPr>
            <p:cNvPr id="15" name="TextBox 15"/>
            <p:cNvSpPr txBox="1"/>
            <p:nvPr/>
          </p:nvSpPr>
          <p:spPr>
            <a:xfrm>
              <a:off x="682275" y="203720"/>
              <a:ext cx="8068804" cy="769442"/>
            </a:xfrm>
            <a:prstGeom prst="rect">
              <a:avLst/>
            </a:prstGeom>
          </p:spPr>
          <p:txBody>
            <a:bodyPr lIns="0" tIns="0" rIns="0" bIns="0" rtlCol="0" anchor="t">
              <a:spAutoFit/>
            </a:bodyPr>
            <a:lstStyle/>
            <a:p>
              <a:pPr>
                <a:lnSpc>
                  <a:spcPts val="2389"/>
                </a:lnSpc>
                <a:spcBef>
                  <a:spcPct val="0"/>
                </a:spcBef>
              </a:pPr>
              <a:r>
                <a:rPr lang="en-US" sz="2000">
                  <a:solidFill>
                    <a:srgbClr val="242725"/>
                  </a:solidFill>
                  <a:latin typeface="Inter"/>
                  <a:ea typeface="Inter"/>
                </a:rPr>
                <a:t>Props</a:t>
              </a:r>
              <a:endParaRPr lang="en-US" sz="2000">
                <a:solidFill>
                  <a:srgbClr val="000000"/>
                </a:solidFill>
                <a:latin typeface="DM Sans"/>
              </a:endParaRPr>
            </a:p>
          </p:txBody>
        </p:sp>
      </p:grpSp>
      <p:grpSp>
        <p:nvGrpSpPr>
          <p:cNvPr id="16" name="Group 16"/>
          <p:cNvGrpSpPr/>
          <p:nvPr/>
        </p:nvGrpSpPr>
        <p:grpSpPr>
          <a:xfrm>
            <a:off x="4876800" y="4705408"/>
            <a:ext cx="4367694" cy="467042"/>
            <a:chOff x="0" y="0"/>
            <a:chExt cx="8751079" cy="1167604"/>
          </a:xfrm>
        </p:grpSpPr>
        <p:grpSp>
          <p:nvGrpSpPr>
            <p:cNvPr id="17" name="Group 17"/>
            <p:cNvGrpSpPr/>
            <p:nvPr/>
          </p:nvGrpSpPr>
          <p:grpSpPr>
            <a:xfrm>
              <a:off x="0" y="0"/>
              <a:ext cx="8751079" cy="1167604"/>
              <a:chOff x="0" y="0"/>
              <a:chExt cx="14344420" cy="1913890"/>
            </a:xfrm>
          </p:grpSpPr>
          <p:sp>
            <p:nvSpPr>
              <p:cNvPr id="18" name="Freeform 18"/>
              <p:cNvSpPr/>
              <p:nvPr/>
            </p:nvSpPr>
            <p:spPr>
              <a:xfrm>
                <a:off x="0" y="0"/>
                <a:ext cx="14344421" cy="1913890"/>
              </a:xfrm>
              <a:custGeom>
                <a:avLst/>
                <a:gdLst/>
                <a:ahLst/>
                <a:cxnLst/>
                <a:rect l="l" t="t" r="r" b="b"/>
                <a:pathLst>
                  <a:path w="14344421" h="1913890">
                    <a:moveTo>
                      <a:pt x="14219960" y="1913890"/>
                    </a:moveTo>
                    <a:lnTo>
                      <a:pt x="124460" y="1913890"/>
                    </a:lnTo>
                    <a:cubicBezTo>
                      <a:pt x="55880" y="1913890"/>
                      <a:pt x="0" y="1858010"/>
                      <a:pt x="0" y="1789430"/>
                    </a:cubicBezTo>
                    <a:lnTo>
                      <a:pt x="0" y="124460"/>
                    </a:lnTo>
                    <a:cubicBezTo>
                      <a:pt x="0" y="55880"/>
                      <a:pt x="55880" y="0"/>
                      <a:pt x="124460" y="0"/>
                    </a:cubicBezTo>
                    <a:lnTo>
                      <a:pt x="14219960" y="0"/>
                    </a:lnTo>
                    <a:cubicBezTo>
                      <a:pt x="14288540" y="0"/>
                      <a:pt x="14344421" y="55880"/>
                      <a:pt x="14344421" y="124460"/>
                    </a:cubicBezTo>
                    <a:lnTo>
                      <a:pt x="14344421" y="1789430"/>
                    </a:lnTo>
                    <a:cubicBezTo>
                      <a:pt x="14344421" y="1858010"/>
                      <a:pt x="14288540" y="1913890"/>
                      <a:pt x="14219960" y="1913890"/>
                    </a:cubicBezTo>
                    <a:close/>
                  </a:path>
                </a:pathLst>
              </a:custGeom>
              <a:solidFill>
                <a:srgbClr val="E8E8E8"/>
              </a:solidFill>
            </p:spPr>
          </p:sp>
        </p:grpSp>
        <p:sp>
          <p:nvSpPr>
            <p:cNvPr id="19" name="TextBox 19"/>
            <p:cNvSpPr txBox="1"/>
            <p:nvPr/>
          </p:nvSpPr>
          <p:spPr>
            <a:xfrm>
              <a:off x="669575" y="196665"/>
              <a:ext cx="7189054" cy="769442"/>
            </a:xfrm>
            <a:prstGeom prst="rect">
              <a:avLst/>
            </a:prstGeom>
          </p:spPr>
          <p:txBody>
            <a:bodyPr lIns="0" tIns="0" rIns="0" bIns="0" rtlCol="0" anchor="t">
              <a:spAutoFit/>
            </a:bodyPr>
            <a:lstStyle/>
            <a:p>
              <a:pPr>
                <a:lnSpc>
                  <a:spcPts val="2389"/>
                </a:lnSpc>
                <a:spcBef>
                  <a:spcPct val="0"/>
                </a:spcBef>
              </a:pPr>
              <a:r>
                <a:rPr lang="en-US" sz="2000">
                  <a:solidFill>
                    <a:srgbClr val="242725"/>
                  </a:solidFill>
                  <a:latin typeface="Inter"/>
                  <a:ea typeface="Inter"/>
                </a:rPr>
                <a:t>Event</a:t>
              </a:r>
              <a:endParaRPr lang="en-US" sz="2000">
                <a:solidFill>
                  <a:srgbClr val="000000"/>
                </a:solidFill>
                <a:latin typeface="DM Sans"/>
              </a:endParaRPr>
            </a:p>
          </p:txBody>
        </p:sp>
      </p:grpSp>
      <p:grpSp>
        <p:nvGrpSpPr>
          <p:cNvPr id="20" name="Group 20"/>
          <p:cNvGrpSpPr/>
          <p:nvPr/>
        </p:nvGrpSpPr>
        <p:grpSpPr>
          <a:xfrm>
            <a:off x="4571855" y="2895600"/>
            <a:ext cx="467042" cy="467042"/>
            <a:chOff x="0" y="0"/>
            <a:chExt cx="1913890" cy="1913890"/>
          </a:xfrm>
          <a:solidFill>
            <a:srgbClr val="FEC800"/>
          </a:solidFill>
        </p:grpSpPr>
        <p:sp>
          <p:nvSpPr>
            <p:cNvPr id="21" name="Freeform 21"/>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grpFill/>
          </p:spPr>
        </p:sp>
      </p:grpSp>
      <p:sp>
        <p:nvSpPr>
          <p:cNvPr id="22" name="TextBox 22"/>
          <p:cNvSpPr txBox="1"/>
          <p:nvPr/>
        </p:nvSpPr>
        <p:spPr>
          <a:xfrm>
            <a:off x="4697445" y="3006127"/>
            <a:ext cx="231102" cy="272319"/>
          </a:xfrm>
          <a:prstGeom prst="rect">
            <a:avLst/>
          </a:prstGeom>
        </p:spPr>
        <p:txBody>
          <a:bodyPr lIns="0" tIns="0" rIns="0" bIns="0" rtlCol="0" anchor="t">
            <a:spAutoFit/>
          </a:bodyPr>
          <a:lstStyle/>
          <a:p>
            <a:pPr algn="ctr">
              <a:lnSpc>
                <a:spcPts val="2112"/>
              </a:lnSpc>
            </a:pPr>
            <a:r>
              <a:rPr lang="en-US" sz="1920">
                <a:solidFill>
                  <a:srgbClr val="FFFFFF"/>
                </a:solidFill>
                <a:latin typeface="DM Sans Bold"/>
              </a:rPr>
              <a:t>1</a:t>
            </a:r>
          </a:p>
        </p:txBody>
      </p:sp>
      <p:grpSp>
        <p:nvGrpSpPr>
          <p:cNvPr id="23" name="Group 23"/>
          <p:cNvGrpSpPr/>
          <p:nvPr/>
        </p:nvGrpSpPr>
        <p:grpSpPr>
          <a:xfrm>
            <a:off x="4571855" y="4102139"/>
            <a:ext cx="467042" cy="467042"/>
            <a:chOff x="0" y="0"/>
            <a:chExt cx="1913890" cy="1913890"/>
          </a:xfrm>
          <a:solidFill>
            <a:srgbClr val="FEC800"/>
          </a:solidFill>
        </p:grpSpPr>
        <p:sp>
          <p:nvSpPr>
            <p:cNvPr id="24" name="Freeform 24"/>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grpFill/>
          </p:spPr>
        </p:sp>
      </p:grpSp>
      <p:sp>
        <p:nvSpPr>
          <p:cNvPr id="25" name="TextBox 25"/>
          <p:cNvSpPr txBox="1"/>
          <p:nvPr/>
        </p:nvSpPr>
        <p:spPr>
          <a:xfrm>
            <a:off x="4692365" y="4232199"/>
            <a:ext cx="231102" cy="272319"/>
          </a:xfrm>
          <a:prstGeom prst="rect">
            <a:avLst/>
          </a:prstGeom>
        </p:spPr>
        <p:txBody>
          <a:bodyPr lIns="0" tIns="0" rIns="0" bIns="0" rtlCol="0" anchor="t">
            <a:spAutoFit/>
          </a:bodyPr>
          <a:lstStyle/>
          <a:p>
            <a:pPr algn="ctr">
              <a:lnSpc>
                <a:spcPts val="2112"/>
              </a:lnSpc>
            </a:pPr>
            <a:r>
              <a:rPr lang="en-US" sz="1920">
                <a:solidFill>
                  <a:srgbClr val="FFFFFF"/>
                </a:solidFill>
                <a:latin typeface="DM Sans Bold"/>
              </a:rPr>
              <a:t>3</a:t>
            </a:r>
          </a:p>
        </p:txBody>
      </p:sp>
      <p:grpSp>
        <p:nvGrpSpPr>
          <p:cNvPr id="26" name="Group 26"/>
          <p:cNvGrpSpPr/>
          <p:nvPr/>
        </p:nvGrpSpPr>
        <p:grpSpPr>
          <a:xfrm>
            <a:off x="4571855" y="3498869"/>
            <a:ext cx="467042" cy="467042"/>
            <a:chOff x="0" y="0"/>
            <a:chExt cx="1913890" cy="1913890"/>
          </a:xfrm>
          <a:solidFill>
            <a:srgbClr val="FEC800"/>
          </a:solidFill>
        </p:grpSpPr>
        <p:sp>
          <p:nvSpPr>
            <p:cNvPr id="27" name="Freeform 27"/>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grpFill/>
          </p:spPr>
        </p:sp>
      </p:grpSp>
      <p:sp>
        <p:nvSpPr>
          <p:cNvPr id="28" name="TextBox 28"/>
          <p:cNvSpPr txBox="1"/>
          <p:nvPr/>
        </p:nvSpPr>
        <p:spPr>
          <a:xfrm>
            <a:off x="4692365" y="3617017"/>
            <a:ext cx="231102" cy="272319"/>
          </a:xfrm>
          <a:prstGeom prst="rect">
            <a:avLst/>
          </a:prstGeom>
        </p:spPr>
        <p:txBody>
          <a:bodyPr lIns="0" tIns="0" rIns="0" bIns="0" rtlCol="0" anchor="t">
            <a:spAutoFit/>
          </a:bodyPr>
          <a:lstStyle/>
          <a:p>
            <a:pPr algn="ctr">
              <a:lnSpc>
                <a:spcPts val="2112"/>
              </a:lnSpc>
            </a:pPr>
            <a:r>
              <a:rPr lang="en-US" sz="1920">
                <a:solidFill>
                  <a:srgbClr val="FFFFFF"/>
                </a:solidFill>
                <a:latin typeface="DM Sans Bold"/>
              </a:rPr>
              <a:t>2</a:t>
            </a:r>
          </a:p>
        </p:txBody>
      </p:sp>
      <p:grpSp>
        <p:nvGrpSpPr>
          <p:cNvPr id="29" name="Group 29"/>
          <p:cNvGrpSpPr/>
          <p:nvPr/>
        </p:nvGrpSpPr>
        <p:grpSpPr>
          <a:xfrm>
            <a:off x="4571855" y="4705408"/>
            <a:ext cx="467042" cy="467042"/>
            <a:chOff x="0" y="0"/>
            <a:chExt cx="1913890" cy="1913890"/>
          </a:xfrm>
          <a:solidFill>
            <a:srgbClr val="FEC800"/>
          </a:solidFill>
        </p:grpSpPr>
        <p:sp>
          <p:nvSpPr>
            <p:cNvPr id="30" name="Freeform 30"/>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grpFill/>
          </p:spPr>
        </p:sp>
      </p:grpSp>
      <p:sp>
        <p:nvSpPr>
          <p:cNvPr id="31" name="TextBox 31"/>
          <p:cNvSpPr txBox="1"/>
          <p:nvPr/>
        </p:nvSpPr>
        <p:spPr>
          <a:xfrm>
            <a:off x="4687285" y="4831063"/>
            <a:ext cx="231102" cy="272319"/>
          </a:xfrm>
          <a:prstGeom prst="rect">
            <a:avLst/>
          </a:prstGeom>
        </p:spPr>
        <p:txBody>
          <a:bodyPr lIns="0" tIns="0" rIns="0" bIns="0" rtlCol="0" anchor="t">
            <a:spAutoFit/>
          </a:bodyPr>
          <a:lstStyle/>
          <a:p>
            <a:pPr algn="ctr">
              <a:lnSpc>
                <a:spcPts val="2112"/>
              </a:lnSpc>
            </a:pPr>
            <a:r>
              <a:rPr lang="en-US" sz="1920">
                <a:solidFill>
                  <a:srgbClr val="FFFFFF"/>
                </a:solidFill>
                <a:latin typeface="DM Sans Bold"/>
              </a:rPr>
              <a:t>4</a:t>
            </a:r>
          </a:p>
        </p:txBody>
      </p:sp>
      <p:grpSp>
        <p:nvGrpSpPr>
          <p:cNvPr id="32" name="Group 32"/>
          <p:cNvGrpSpPr/>
          <p:nvPr/>
        </p:nvGrpSpPr>
        <p:grpSpPr>
          <a:xfrm>
            <a:off x="1246381" y="1576864"/>
            <a:ext cx="3195313" cy="1841662"/>
            <a:chOff x="0" y="0"/>
            <a:chExt cx="7988281" cy="4604155"/>
          </a:xfrm>
        </p:grpSpPr>
        <p:pic>
          <p:nvPicPr>
            <p:cNvPr id="33" name="Picture 3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7988281" cy="4604155"/>
            </a:xfrm>
            <a:prstGeom prst="rect">
              <a:avLst/>
            </a:prstGeom>
          </p:spPr>
        </p:pic>
        <p:sp>
          <p:nvSpPr>
            <p:cNvPr id="34" name="TextBox 34"/>
            <p:cNvSpPr txBox="1"/>
            <p:nvPr/>
          </p:nvSpPr>
          <p:spPr>
            <a:xfrm>
              <a:off x="1667635" y="690910"/>
              <a:ext cx="5812909" cy="1265410"/>
            </a:xfrm>
            <a:prstGeom prst="rect">
              <a:avLst/>
            </a:prstGeom>
          </p:spPr>
          <p:txBody>
            <a:bodyPr wrap="square" lIns="0" tIns="0" rIns="0" bIns="0" rtlCol="0" anchor="t">
              <a:spAutoFit/>
            </a:bodyPr>
            <a:lstStyle/>
            <a:p>
              <a:pPr>
                <a:lnSpc>
                  <a:spcPts val="3840"/>
                </a:lnSpc>
              </a:pPr>
              <a:r>
                <a:rPr lang="en-US" sz="3840">
                  <a:solidFill>
                    <a:srgbClr val="FFFFFF"/>
                  </a:solidFill>
                  <a:latin typeface="DM Sans"/>
                </a:rPr>
                <a:t> Sections</a:t>
              </a:r>
            </a:p>
          </p:txBody>
        </p:sp>
      </p:grpSp>
      <p:pic>
        <p:nvPicPr>
          <p:cNvPr id="35" name="Picture 3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04161" y="2106310"/>
            <a:ext cx="1829636" cy="4884951"/>
          </a:xfrm>
          <a:prstGeom prst="rect">
            <a:avLst/>
          </a:prstGeom>
        </p:spPr>
      </p:pic>
      <p:grpSp>
        <p:nvGrpSpPr>
          <p:cNvPr id="43" name="Group 16">
            <a:extLst>
              <a:ext uri="{FF2B5EF4-FFF2-40B4-BE49-F238E27FC236}">
                <a16:creationId xmlns:a16="http://schemas.microsoft.com/office/drawing/2014/main" id="{567E18B1-7ECC-8645-ABAF-463DBC34997E}"/>
              </a:ext>
            </a:extLst>
          </p:cNvPr>
          <p:cNvGrpSpPr/>
          <p:nvPr/>
        </p:nvGrpSpPr>
        <p:grpSpPr>
          <a:xfrm>
            <a:off x="4876800" y="5308677"/>
            <a:ext cx="4367694" cy="467042"/>
            <a:chOff x="0" y="0"/>
            <a:chExt cx="8751079" cy="1167604"/>
          </a:xfrm>
        </p:grpSpPr>
        <p:grpSp>
          <p:nvGrpSpPr>
            <p:cNvPr id="44" name="Group 17">
              <a:extLst>
                <a:ext uri="{FF2B5EF4-FFF2-40B4-BE49-F238E27FC236}">
                  <a16:creationId xmlns:a16="http://schemas.microsoft.com/office/drawing/2014/main" id="{C6A5B379-DDFB-B535-B318-5626847CA4FB}"/>
                </a:ext>
              </a:extLst>
            </p:cNvPr>
            <p:cNvGrpSpPr/>
            <p:nvPr/>
          </p:nvGrpSpPr>
          <p:grpSpPr>
            <a:xfrm>
              <a:off x="0" y="0"/>
              <a:ext cx="8751079" cy="1167604"/>
              <a:chOff x="0" y="0"/>
              <a:chExt cx="14344420" cy="1913890"/>
            </a:xfrm>
          </p:grpSpPr>
          <p:sp>
            <p:nvSpPr>
              <p:cNvPr id="46" name="Freeform 18">
                <a:extLst>
                  <a:ext uri="{FF2B5EF4-FFF2-40B4-BE49-F238E27FC236}">
                    <a16:creationId xmlns:a16="http://schemas.microsoft.com/office/drawing/2014/main" id="{9B79C923-B747-3591-EB4B-183E0D0FEDC4}"/>
                  </a:ext>
                </a:extLst>
              </p:cNvPr>
              <p:cNvSpPr/>
              <p:nvPr/>
            </p:nvSpPr>
            <p:spPr>
              <a:xfrm>
                <a:off x="0" y="0"/>
                <a:ext cx="14344421" cy="1913890"/>
              </a:xfrm>
              <a:custGeom>
                <a:avLst/>
                <a:gdLst/>
                <a:ahLst/>
                <a:cxnLst/>
                <a:rect l="l" t="t" r="r" b="b"/>
                <a:pathLst>
                  <a:path w="14344421" h="1913890">
                    <a:moveTo>
                      <a:pt x="14219960" y="1913890"/>
                    </a:moveTo>
                    <a:lnTo>
                      <a:pt x="124460" y="1913890"/>
                    </a:lnTo>
                    <a:cubicBezTo>
                      <a:pt x="55880" y="1913890"/>
                      <a:pt x="0" y="1858010"/>
                      <a:pt x="0" y="1789430"/>
                    </a:cubicBezTo>
                    <a:lnTo>
                      <a:pt x="0" y="124460"/>
                    </a:lnTo>
                    <a:cubicBezTo>
                      <a:pt x="0" y="55880"/>
                      <a:pt x="55880" y="0"/>
                      <a:pt x="124460" y="0"/>
                    </a:cubicBezTo>
                    <a:lnTo>
                      <a:pt x="14219960" y="0"/>
                    </a:lnTo>
                    <a:cubicBezTo>
                      <a:pt x="14288540" y="0"/>
                      <a:pt x="14344421" y="55880"/>
                      <a:pt x="14344421" y="124460"/>
                    </a:cubicBezTo>
                    <a:lnTo>
                      <a:pt x="14344421" y="1789430"/>
                    </a:lnTo>
                    <a:cubicBezTo>
                      <a:pt x="14344421" y="1858010"/>
                      <a:pt x="14288540" y="1913890"/>
                      <a:pt x="14219960" y="1913890"/>
                    </a:cubicBezTo>
                    <a:close/>
                  </a:path>
                </a:pathLst>
              </a:custGeom>
              <a:solidFill>
                <a:srgbClr val="E8E8E8"/>
              </a:solidFill>
            </p:spPr>
          </p:sp>
        </p:grpSp>
        <p:sp>
          <p:nvSpPr>
            <p:cNvPr id="45" name="TextBox 19">
              <a:extLst>
                <a:ext uri="{FF2B5EF4-FFF2-40B4-BE49-F238E27FC236}">
                  <a16:creationId xmlns:a16="http://schemas.microsoft.com/office/drawing/2014/main" id="{BE8A23FC-16EB-D184-C3BE-CDD91C82E01A}"/>
                </a:ext>
              </a:extLst>
            </p:cNvPr>
            <p:cNvSpPr txBox="1"/>
            <p:nvPr/>
          </p:nvSpPr>
          <p:spPr>
            <a:xfrm>
              <a:off x="669575" y="196665"/>
              <a:ext cx="7189054" cy="769442"/>
            </a:xfrm>
            <a:prstGeom prst="rect">
              <a:avLst/>
            </a:prstGeom>
          </p:spPr>
          <p:txBody>
            <a:bodyPr lIns="0" tIns="0" rIns="0" bIns="0" rtlCol="0" anchor="t">
              <a:spAutoFit/>
            </a:bodyPr>
            <a:lstStyle/>
            <a:p>
              <a:pPr>
                <a:lnSpc>
                  <a:spcPts val="2389"/>
                </a:lnSpc>
                <a:spcBef>
                  <a:spcPct val="0"/>
                </a:spcBef>
              </a:pPr>
              <a:r>
                <a:rPr lang="en-US" sz="2000">
                  <a:solidFill>
                    <a:srgbClr val="242725"/>
                  </a:solidFill>
                  <a:latin typeface="Inter"/>
                  <a:ea typeface="Inter"/>
                </a:rPr>
                <a:t>JSON</a:t>
              </a:r>
              <a:endParaRPr lang="en-US" sz="2000">
                <a:solidFill>
                  <a:srgbClr val="000000"/>
                </a:solidFill>
                <a:latin typeface="DM Sans"/>
              </a:endParaRPr>
            </a:p>
          </p:txBody>
        </p:sp>
      </p:grpSp>
      <p:grpSp>
        <p:nvGrpSpPr>
          <p:cNvPr id="47" name="Group 29">
            <a:extLst>
              <a:ext uri="{FF2B5EF4-FFF2-40B4-BE49-F238E27FC236}">
                <a16:creationId xmlns:a16="http://schemas.microsoft.com/office/drawing/2014/main" id="{1D98D4F1-3EC0-BCAF-AECE-D1DAC532E5D8}"/>
              </a:ext>
            </a:extLst>
          </p:cNvPr>
          <p:cNvGrpSpPr/>
          <p:nvPr/>
        </p:nvGrpSpPr>
        <p:grpSpPr>
          <a:xfrm>
            <a:off x="4571855" y="5308677"/>
            <a:ext cx="467042" cy="467042"/>
            <a:chOff x="0" y="0"/>
            <a:chExt cx="1913890" cy="1913890"/>
          </a:xfrm>
          <a:solidFill>
            <a:srgbClr val="FEC800"/>
          </a:solidFill>
        </p:grpSpPr>
        <p:sp>
          <p:nvSpPr>
            <p:cNvPr id="48" name="Freeform 30">
              <a:extLst>
                <a:ext uri="{FF2B5EF4-FFF2-40B4-BE49-F238E27FC236}">
                  <a16:creationId xmlns:a16="http://schemas.microsoft.com/office/drawing/2014/main" id="{787654E6-C60B-20EA-E859-D0B532D2DB1D}"/>
                </a:ext>
              </a:extLst>
            </p:cNvPr>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grpFill/>
          </p:spPr>
        </p:sp>
      </p:grpSp>
      <p:sp>
        <p:nvSpPr>
          <p:cNvPr id="49" name="TextBox 31">
            <a:extLst>
              <a:ext uri="{FF2B5EF4-FFF2-40B4-BE49-F238E27FC236}">
                <a16:creationId xmlns:a16="http://schemas.microsoft.com/office/drawing/2014/main" id="{92E3A1DC-432D-5A79-F80A-FE0868722656}"/>
              </a:ext>
            </a:extLst>
          </p:cNvPr>
          <p:cNvSpPr txBox="1"/>
          <p:nvPr/>
        </p:nvSpPr>
        <p:spPr>
          <a:xfrm>
            <a:off x="4687285" y="5434332"/>
            <a:ext cx="231102" cy="272319"/>
          </a:xfrm>
          <a:prstGeom prst="rect">
            <a:avLst/>
          </a:prstGeom>
        </p:spPr>
        <p:txBody>
          <a:bodyPr lIns="0" tIns="0" rIns="0" bIns="0" rtlCol="0" anchor="t">
            <a:spAutoFit/>
          </a:bodyPr>
          <a:lstStyle/>
          <a:p>
            <a:pPr algn="ctr">
              <a:lnSpc>
                <a:spcPts val="2112"/>
              </a:lnSpc>
            </a:pPr>
            <a:r>
              <a:rPr lang="en-US" sz="1920">
                <a:solidFill>
                  <a:srgbClr val="FFFFFF"/>
                </a:solidFill>
                <a:latin typeface="DM Sans Bold"/>
              </a:rPr>
              <a:t>5</a:t>
            </a:r>
          </a:p>
        </p:txBody>
      </p:sp>
      <p:pic>
        <p:nvPicPr>
          <p:cNvPr id="53" name="Picture 11">
            <a:extLst>
              <a:ext uri="{FF2B5EF4-FFF2-40B4-BE49-F238E27FC236}">
                <a16:creationId xmlns:a16="http://schemas.microsoft.com/office/drawing/2014/main" id="{A9F5C045-C132-6731-CFF7-4D1192CAD8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070933" y="5285278"/>
            <a:ext cx="463879" cy="449541"/>
          </a:xfrm>
          <a:prstGeom prst="rect">
            <a:avLst/>
          </a:prstGeom>
        </p:spPr>
      </p:pic>
    </p:spTree>
    <p:extLst>
      <p:ext uri="{BB962C8B-B14F-4D97-AF65-F5344CB8AC3E}">
        <p14:creationId xmlns:p14="http://schemas.microsoft.com/office/powerpoint/2010/main" val="16606246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a:off x="6163818" y="-1608501"/>
            <a:ext cx="2858262" cy="2858262"/>
            <a:chOff x="0" y="0"/>
            <a:chExt cx="6350000" cy="6350000"/>
          </a:xfrm>
          <a:solidFill>
            <a:srgbClr val="FEC800"/>
          </a:solidFill>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4" name="Group 4"/>
          <p:cNvGrpSpPr/>
          <p:nvPr/>
        </p:nvGrpSpPr>
        <p:grpSpPr>
          <a:xfrm>
            <a:off x="731520" y="724376"/>
            <a:ext cx="5760720" cy="1538883"/>
            <a:chOff x="0" y="-9525"/>
            <a:chExt cx="6615812" cy="2051845"/>
          </a:xfrm>
        </p:grpSpPr>
        <p:sp>
          <p:nvSpPr>
            <p:cNvPr id="5" name="TextBox 5"/>
            <p:cNvSpPr txBox="1"/>
            <p:nvPr/>
          </p:nvSpPr>
          <p:spPr>
            <a:xfrm>
              <a:off x="0" y="-9525"/>
              <a:ext cx="6615812" cy="2051845"/>
            </a:xfrm>
            <a:prstGeom prst="rect">
              <a:avLst/>
            </a:prstGeom>
          </p:spPr>
          <p:txBody>
            <a:bodyPr lIns="0" tIns="0" rIns="0" bIns="0" rtlCol="0" anchor="t">
              <a:spAutoFit/>
            </a:bodyPr>
            <a:lstStyle/>
            <a:p>
              <a:pPr>
                <a:lnSpc>
                  <a:spcPts val="6000"/>
                </a:lnSpc>
              </a:pPr>
              <a:r>
                <a:rPr lang="en-US" sz="5000">
                  <a:solidFill>
                    <a:srgbClr val="242725"/>
                  </a:solidFill>
                  <a:latin typeface="Inter Bold"/>
                </a:rPr>
                <a:t>Show component</a:t>
              </a:r>
            </a:p>
          </p:txBody>
        </p:sp>
        <p:sp>
          <p:nvSpPr>
            <p:cNvPr id="6" name="TextBox 6"/>
            <p:cNvSpPr txBox="1"/>
            <p:nvPr/>
          </p:nvSpPr>
          <p:spPr>
            <a:xfrm>
              <a:off x="0" y="1193531"/>
              <a:ext cx="6615812" cy="436502"/>
            </a:xfrm>
            <a:prstGeom prst="rect">
              <a:avLst/>
            </a:prstGeom>
          </p:spPr>
          <p:txBody>
            <a:bodyPr lIns="0" tIns="0" rIns="0" bIns="0" rtlCol="0" anchor="t">
              <a:spAutoFit/>
            </a:bodyPr>
            <a:lstStyle/>
            <a:p>
              <a:pPr>
                <a:lnSpc>
                  <a:spcPts val="2799"/>
                </a:lnSpc>
                <a:spcBef>
                  <a:spcPct val="0"/>
                </a:spcBef>
              </a:pPr>
              <a:r>
                <a:rPr lang="en-US" sz="1999">
                  <a:solidFill>
                    <a:srgbClr val="242725"/>
                  </a:solidFill>
                  <a:latin typeface="Inter"/>
                </a:rPr>
                <a:t>Good first practice</a:t>
              </a:r>
            </a:p>
          </p:txBody>
        </p:sp>
      </p:grpSp>
      <p:grpSp>
        <p:nvGrpSpPr>
          <p:cNvPr id="7" name="Group 7"/>
          <p:cNvGrpSpPr/>
          <p:nvPr/>
        </p:nvGrpSpPr>
        <p:grpSpPr>
          <a:xfrm>
            <a:off x="769308" y="2283920"/>
            <a:ext cx="2842572" cy="947850"/>
            <a:chOff x="0" y="-38100"/>
            <a:chExt cx="3790095" cy="1263800"/>
          </a:xfrm>
        </p:grpSpPr>
        <p:sp>
          <p:nvSpPr>
            <p:cNvPr id="8" name="TextBox 8"/>
            <p:cNvSpPr txBox="1"/>
            <p:nvPr/>
          </p:nvSpPr>
          <p:spPr>
            <a:xfrm>
              <a:off x="0" y="-38100"/>
              <a:ext cx="3790095" cy="346505"/>
            </a:xfrm>
            <a:prstGeom prst="rect">
              <a:avLst/>
            </a:prstGeom>
          </p:spPr>
          <p:txBody>
            <a:bodyPr lIns="0" tIns="0" rIns="0" bIns="0" rtlCol="0" anchor="t">
              <a:spAutoFit/>
            </a:bodyPr>
            <a:lstStyle/>
            <a:p>
              <a:pPr>
                <a:lnSpc>
                  <a:spcPts val="2239"/>
                </a:lnSpc>
                <a:spcBef>
                  <a:spcPct val="0"/>
                </a:spcBef>
              </a:pPr>
              <a:r>
                <a:rPr lang="en-US" sz="1599" spc="15">
                  <a:solidFill>
                    <a:srgbClr val="242725"/>
                  </a:solidFill>
                  <a:latin typeface="Inter Bold"/>
                </a:rPr>
                <a:t>In </a:t>
              </a:r>
              <a:r>
                <a:rPr lang="en-US" sz="1599" spc="15" err="1">
                  <a:solidFill>
                    <a:srgbClr val="242725"/>
                  </a:solidFill>
                  <a:latin typeface="Inter Bold"/>
                </a:rPr>
                <a:t>App.tsx</a:t>
              </a:r>
              <a:endParaRPr lang="en-US" sz="1599" spc="15">
                <a:solidFill>
                  <a:srgbClr val="242725"/>
                </a:solidFill>
                <a:latin typeface="Inter Bold"/>
              </a:endParaRPr>
            </a:p>
          </p:txBody>
        </p:sp>
        <p:sp>
          <p:nvSpPr>
            <p:cNvPr id="9" name="TextBox 9"/>
            <p:cNvSpPr txBox="1"/>
            <p:nvPr/>
          </p:nvSpPr>
          <p:spPr>
            <a:xfrm>
              <a:off x="0" y="879195"/>
              <a:ext cx="3790095" cy="346505"/>
            </a:xfrm>
            <a:prstGeom prst="rect">
              <a:avLst/>
            </a:prstGeom>
          </p:spPr>
          <p:txBody>
            <a:bodyPr lIns="0" tIns="0" rIns="0" bIns="0" rtlCol="0" anchor="t">
              <a:spAutoFit/>
            </a:bodyPr>
            <a:lstStyle/>
            <a:p>
              <a:pPr>
                <a:lnSpc>
                  <a:spcPts val="2239"/>
                </a:lnSpc>
                <a:spcBef>
                  <a:spcPct val="0"/>
                </a:spcBef>
              </a:pPr>
              <a:endParaRPr lang="en-US" sz="1599">
                <a:solidFill>
                  <a:srgbClr val="242725"/>
                </a:solidFill>
                <a:latin typeface="Inter"/>
              </a:endParaRPr>
            </a:p>
          </p:txBody>
        </p:sp>
      </p:grpSp>
      <p:grpSp>
        <p:nvGrpSpPr>
          <p:cNvPr id="11" name="Group 11"/>
          <p:cNvGrpSpPr/>
          <p:nvPr/>
        </p:nvGrpSpPr>
        <p:grpSpPr>
          <a:xfrm>
            <a:off x="5281395" y="2689582"/>
            <a:ext cx="3702897" cy="2640621"/>
            <a:chOff x="0" y="-38100"/>
            <a:chExt cx="3790095" cy="3520828"/>
          </a:xfrm>
        </p:grpSpPr>
        <p:sp>
          <p:nvSpPr>
            <p:cNvPr id="12" name="TextBox 12"/>
            <p:cNvSpPr txBox="1"/>
            <p:nvPr/>
          </p:nvSpPr>
          <p:spPr>
            <a:xfrm>
              <a:off x="0" y="-38100"/>
              <a:ext cx="3790095" cy="346505"/>
            </a:xfrm>
            <a:prstGeom prst="rect">
              <a:avLst/>
            </a:prstGeom>
          </p:spPr>
          <p:txBody>
            <a:bodyPr lIns="0" tIns="0" rIns="0" bIns="0" rtlCol="0" anchor="t">
              <a:spAutoFit/>
            </a:bodyPr>
            <a:lstStyle/>
            <a:p>
              <a:pPr>
                <a:lnSpc>
                  <a:spcPts val="2239"/>
                </a:lnSpc>
                <a:spcBef>
                  <a:spcPct val="0"/>
                </a:spcBef>
              </a:pPr>
              <a:r>
                <a:rPr lang="en-US" sz="1599" spc="15">
                  <a:solidFill>
                    <a:srgbClr val="242725"/>
                  </a:solidFill>
                  <a:latin typeface="Inter Bold"/>
                </a:rPr>
                <a:t>STEPS</a:t>
              </a:r>
            </a:p>
          </p:txBody>
        </p:sp>
        <p:sp>
          <p:nvSpPr>
            <p:cNvPr id="13" name="TextBox 13"/>
            <p:cNvSpPr txBox="1"/>
            <p:nvPr/>
          </p:nvSpPr>
          <p:spPr>
            <a:xfrm>
              <a:off x="0" y="879195"/>
              <a:ext cx="3790095" cy="2603533"/>
            </a:xfrm>
            <a:prstGeom prst="rect">
              <a:avLst/>
            </a:prstGeom>
          </p:spPr>
          <p:txBody>
            <a:bodyPr lIns="0" tIns="0" rIns="0" bIns="0" rtlCol="0" anchor="t">
              <a:spAutoFit/>
            </a:bodyPr>
            <a:lstStyle/>
            <a:p>
              <a:pPr>
                <a:lnSpc>
                  <a:spcPts val="2239"/>
                </a:lnSpc>
                <a:spcBef>
                  <a:spcPct val="0"/>
                </a:spcBef>
              </a:pPr>
              <a:r>
                <a:rPr lang="en-US" sz="1599">
                  <a:solidFill>
                    <a:srgbClr val="242725"/>
                  </a:solidFill>
                  <a:latin typeface="Inter"/>
                </a:rPr>
                <a:t>1. Import a component</a:t>
              </a:r>
            </a:p>
            <a:p>
              <a:pPr>
                <a:lnSpc>
                  <a:spcPts val="2239"/>
                </a:lnSpc>
                <a:spcBef>
                  <a:spcPct val="0"/>
                </a:spcBef>
              </a:pPr>
              <a:endParaRPr lang="en-US" sz="1599">
                <a:solidFill>
                  <a:srgbClr val="242725"/>
                </a:solidFill>
                <a:latin typeface="Inter"/>
              </a:endParaRPr>
            </a:p>
            <a:p>
              <a:pPr>
                <a:lnSpc>
                  <a:spcPts val="2239"/>
                </a:lnSpc>
                <a:spcBef>
                  <a:spcPct val="0"/>
                </a:spcBef>
              </a:pPr>
              <a:r>
                <a:rPr lang="en-US" sz="1599">
                  <a:solidFill>
                    <a:srgbClr val="242725"/>
                  </a:solidFill>
                  <a:latin typeface="Inter"/>
                </a:rPr>
                <a:t>2. Remove old string</a:t>
              </a:r>
            </a:p>
            <a:p>
              <a:pPr>
                <a:lnSpc>
                  <a:spcPts val="2239"/>
                </a:lnSpc>
                <a:spcBef>
                  <a:spcPct val="0"/>
                </a:spcBef>
              </a:pPr>
              <a:endParaRPr lang="en-US" sz="1599">
                <a:solidFill>
                  <a:srgbClr val="242725"/>
                </a:solidFill>
                <a:latin typeface="Inter"/>
              </a:endParaRPr>
            </a:p>
            <a:p>
              <a:pPr>
                <a:lnSpc>
                  <a:spcPts val="2239"/>
                </a:lnSpc>
                <a:spcBef>
                  <a:spcPct val="0"/>
                </a:spcBef>
              </a:pPr>
              <a:r>
                <a:rPr lang="en-US" sz="1599">
                  <a:solidFill>
                    <a:srgbClr val="242725"/>
                  </a:solidFill>
                  <a:latin typeface="Inter"/>
                </a:rPr>
                <a:t>3. Use the component in </a:t>
              </a:r>
              <a:r>
                <a:rPr lang="en-US" sz="1599" err="1">
                  <a:solidFill>
                    <a:srgbClr val="242725"/>
                  </a:solidFill>
                  <a:latin typeface="Inter"/>
                </a:rPr>
                <a:t>App.tsx</a:t>
              </a:r>
              <a:endParaRPr lang="en-US" sz="1599">
                <a:solidFill>
                  <a:srgbClr val="242725"/>
                </a:solidFill>
                <a:latin typeface="Inter"/>
              </a:endParaRPr>
            </a:p>
            <a:p>
              <a:pPr>
                <a:lnSpc>
                  <a:spcPts val="2239"/>
                </a:lnSpc>
                <a:spcBef>
                  <a:spcPct val="0"/>
                </a:spcBef>
              </a:pPr>
              <a:endParaRPr lang="en-US" sz="1599">
                <a:solidFill>
                  <a:srgbClr val="242725"/>
                </a:solidFill>
                <a:latin typeface="Inter"/>
              </a:endParaRPr>
            </a:p>
          </p:txBody>
        </p:sp>
      </p:grpSp>
      <p:pic>
        <p:nvPicPr>
          <p:cNvPr id="17" name="Picture 22" descr="A picture containing timeline&#10;&#10;Description automatically generated">
            <a:extLst>
              <a:ext uri="{FF2B5EF4-FFF2-40B4-BE49-F238E27FC236}">
                <a16:creationId xmlns:a16="http://schemas.microsoft.com/office/drawing/2014/main" id="{E0946CC3-4EFA-398B-B27D-FAF2DEC5CC0D}"/>
              </a:ext>
            </a:extLst>
          </p:cNvPr>
          <p:cNvPicPr>
            <a:picLocks noChangeAspect="1"/>
          </p:cNvPicPr>
          <p:nvPr/>
        </p:nvPicPr>
        <p:blipFill>
          <a:blip r:embed="rId2"/>
          <a:stretch>
            <a:fillRect/>
          </a:stretch>
        </p:blipFill>
        <p:spPr>
          <a:xfrm>
            <a:off x="676657" y="2625817"/>
            <a:ext cx="3795549" cy="3666118"/>
          </a:xfrm>
          <a:prstGeom prst="rect">
            <a:avLst/>
          </a:prstGeom>
        </p:spPr>
      </p:pic>
      <p:sp>
        <p:nvSpPr>
          <p:cNvPr id="20" name="Footer Placeholder 19">
            <a:extLst>
              <a:ext uri="{FF2B5EF4-FFF2-40B4-BE49-F238E27FC236}">
                <a16:creationId xmlns:a16="http://schemas.microsoft.com/office/drawing/2014/main" id="{4C2DA2A9-E6F5-F75B-BA7D-FC93EA282AB8}"/>
              </a:ext>
            </a:extLst>
          </p:cNvPr>
          <p:cNvSpPr>
            <a:spLocks noGrp="1"/>
          </p:cNvSpPr>
          <p:nvPr>
            <p:ph type="ftr" sz="quarter" idx="11"/>
          </p:nvPr>
        </p:nvSpPr>
        <p:spPr/>
        <p:txBody>
          <a:bodyPr/>
          <a:lstStyle/>
          <a:p>
            <a:r>
              <a:rPr lang="en-US" sz="1200">
                <a:solidFill>
                  <a:schemeClr val="bg1">
                    <a:lumMod val="50000"/>
                  </a:schemeClr>
                </a:solidFill>
                <a:latin typeface="Inter"/>
              </a:rPr>
              <a:t>Section One: Component</a:t>
            </a:r>
          </a:p>
        </p:txBody>
      </p:sp>
    </p:spTree>
    <p:extLst>
      <p:ext uri="{BB962C8B-B14F-4D97-AF65-F5344CB8AC3E}">
        <p14:creationId xmlns:p14="http://schemas.microsoft.com/office/powerpoint/2010/main" val="25326861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8">
            <a:extLst>
              <a:ext uri="{FF2B5EF4-FFF2-40B4-BE49-F238E27FC236}">
                <a16:creationId xmlns:a16="http://schemas.microsoft.com/office/drawing/2014/main" id="{834282D3-551F-A098-8993-B17C781D7DAE}"/>
              </a:ext>
            </a:extLst>
          </p:cNvPr>
          <p:cNvGrpSpPr/>
          <p:nvPr/>
        </p:nvGrpSpPr>
        <p:grpSpPr>
          <a:xfrm>
            <a:off x="-926176" y="4343416"/>
            <a:ext cx="4583776" cy="4163718"/>
            <a:chOff x="0" y="0"/>
            <a:chExt cx="6350000" cy="6350000"/>
          </a:xfrm>
        </p:grpSpPr>
        <p:sp>
          <p:nvSpPr>
            <p:cNvPr id="14" name="Freeform 9">
              <a:extLst>
                <a:ext uri="{FF2B5EF4-FFF2-40B4-BE49-F238E27FC236}">
                  <a16:creationId xmlns:a16="http://schemas.microsoft.com/office/drawing/2014/main" id="{411EF790-A0B7-1424-7F97-BE04AD5958CF}"/>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8" name="Group 3">
            <a:extLst>
              <a:ext uri="{FF2B5EF4-FFF2-40B4-BE49-F238E27FC236}">
                <a16:creationId xmlns:a16="http://schemas.microsoft.com/office/drawing/2014/main" id="{F1E5D4C3-1085-10B2-A4A9-1DA8C4133939}"/>
              </a:ext>
            </a:extLst>
          </p:cNvPr>
          <p:cNvGrpSpPr/>
          <p:nvPr/>
        </p:nvGrpSpPr>
        <p:grpSpPr>
          <a:xfrm>
            <a:off x="7468705" y="-1325518"/>
            <a:ext cx="3315390" cy="3315390"/>
            <a:chOff x="0" y="0"/>
            <a:chExt cx="6350000" cy="6350000"/>
          </a:xfrm>
        </p:grpSpPr>
        <p:sp>
          <p:nvSpPr>
            <p:cNvPr id="9" name="Freeform 4">
              <a:extLst>
                <a:ext uri="{FF2B5EF4-FFF2-40B4-BE49-F238E27FC236}">
                  <a16:creationId xmlns:a16="http://schemas.microsoft.com/office/drawing/2014/main" id="{0B86B811-ACA1-2760-7FAF-26358CFF79C4}"/>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10" name="Group 9">
            <a:extLst>
              <a:ext uri="{FF2B5EF4-FFF2-40B4-BE49-F238E27FC236}">
                <a16:creationId xmlns:a16="http://schemas.microsoft.com/office/drawing/2014/main" id="{A2359EE5-EBA9-5E3F-B45D-77B2053F2221}"/>
              </a:ext>
            </a:extLst>
          </p:cNvPr>
          <p:cNvGrpSpPr/>
          <p:nvPr/>
        </p:nvGrpSpPr>
        <p:grpSpPr>
          <a:xfrm>
            <a:off x="7205275" y="841111"/>
            <a:ext cx="1666117" cy="1624093"/>
            <a:chOff x="0" y="0"/>
            <a:chExt cx="4589780" cy="4578350"/>
          </a:xfrm>
          <a:solidFill>
            <a:srgbClr val="FEC800"/>
          </a:solidFill>
        </p:grpSpPr>
        <p:sp>
          <p:nvSpPr>
            <p:cNvPr id="11" name="Freeform 6">
              <a:extLst>
                <a:ext uri="{FF2B5EF4-FFF2-40B4-BE49-F238E27FC236}">
                  <a16:creationId xmlns:a16="http://schemas.microsoft.com/office/drawing/2014/main" id="{72A99570-96D4-0E91-D2FA-E3EFC43D57C5}"/>
                </a:ext>
              </a:extLst>
            </p:cNvPr>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12" name="Freeform 7">
              <a:extLst>
                <a:ext uri="{FF2B5EF4-FFF2-40B4-BE49-F238E27FC236}">
                  <a16:creationId xmlns:a16="http://schemas.microsoft.com/office/drawing/2014/main" id="{57A69021-0866-0D21-C0F3-5F3D99901C88}"/>
                </a:ext>
              </a:extLst>
            </p:cNvPr>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3" name="Group 3"/>
          <p:cNvGrpSpPr/>
          <p:nvPr/>
        </p:nvGrpSpPr>
        <p:grpSpPr>
          <a:xfrm>
            <a:off x="914399" y="2210393"/>
            <a:ext cx="8290560" cy="2215154"/>
            <a:chOff x="0" y="509270"/>
            <a:chExt cx="5696098" cy="2080361"/>
          </a:xfrm>
        </p:grpSpPr>
        <p:sp>
          <p:nvSpPr>
            <p:cNvPr id="5" name="TextBox 5"/>
            <p:cNvSpPr txBox="1"/>
            <p:nvPr/>
          </p:nvSpPr>
          <p:spPr>
            <a:xfrm>
              <a:off x="3909087" y="509270"/>
              <a:ext cx="1787011" cy="404667"/>
            </a:xfrm>
            <a:prstGeom prst="rect">
              <a:avLst/>
            </a:prstGeom>
          </p:spPr>
          <p:txBody>
            <a:bodyPr wrap="square" lIns="0" tIns="0" rIns="0" bIns="0" rtlCol="0" anchor="t">
              <a:spAutoFit/>
            </a:bodyPr>
            <a:lstStyle/>
            <a:p>
              <a:pPr>
                <a:spcBef>
                  <a:spcPct val="0"/>
                </a:spcBef>
              </a:pPr>
              <a:endParaRPr lang="en-US" sz="2800">
                <a:solidFill>
                  <a:srgbClr val="242725"/>
                </a:solidFill>
                <a:latin typeface="Inter"/>
                <a:ea typeface="Inter"/>
              </a:endParaRPr>
            </a:p>
          </p:txBody>
        </p:sp>
        <p:sp>
          <p:nvSpPr>
            <p:cNvPr id="6" name="TextBox 6"/>
            <p:cNvSpPr txBox="1"/>
            <p:nvPr/>
          </p:nvSpPr>
          <p:spPr>
            <a:xfrm>
              <a:off x="0" y="1637592"/>
              <a:ext cx="5696098" cy="404667"/>
            </a:xfrm>
            <a:prstGeom prst="rect">
              <a:avLst/>
            </a:prstGeom>
          </p:spPr>
          <p:txBody>
            <a:bodyPr lIns="0" tIns="0" rIns="0" bIns="0" rtlCol="0" anchor="t">
              <a:spAutoFit/>
            </a:bodyPr>
            <a:lstStyle/>
            <a:p>
              <a:pPr>
                <a:spcBef>
                  <a:spcPct val="0"/>
                </a:spcBef>
              </a:pPr>
              <a:endParaRPr lang="en-US" sz="2800" spc="16">
                <a:solidFill>
                  <a:srgbClr val="242725"/>
                </a:solidFill>
                <a:latin typeface="Inter Bold"/>
                <a:ea typeface="Inter Bold"/>
              </a:endParaRPr>
            </a:p>
          </p:txBody>
        </p:sp>
        <p:sp>
          <p:nvSpPr>
            <p:cNvPr id="7" name="TextBox 7"/>
            <p:cNvSpPr txBox="1"/>
            <p:nvPr/>
          </p:nvSpPr>
          <p:spPr>
            <a:xfrm>
              <a:off x="0" y="2184964"/>
              <a:ext cx="5696098" cy="404667"/>
            </a:xfrm>
            <a:prstGeom prst="rect">
              <a:avLst/>
            </a:prstGeom>
          </p:spPr>
          <p:txBody>
            <a:bodyPr lIns="0" tIns="0" rIns="0" bIns="0" rtlCol="0" anchor="t">
              <a:spAutoFit/>
            </a:bodyPr>
            <a:lstStyle/>
            <a:p>
              <a:pPr>
                <a:spcBef>
                  <a:spcPct val="0"/>
                </a:spcBef>
              </a:pPr>
              <a:endParaRPr lang="en-US" sz="2800">
                <a:solidFill>
                  <a:srgbClr val="242725"/>
                </a:solidFill>
                <a:latin typeface="Inter"/>
                <a:ea typeface="Inter"/>
              </a:endParaRPr>
            </a:p>
          </p:txBody>
        </p:sp>
      </p:grpSp>
      <p:sp>
        <p:nvSpPr>
          <p:cNvPr id="16" name="AutoShape 16"/>
          <p:cNvSpPr/>
          <p:nvPr/>
        </p:nvSpPr>
        <p:spPr>
          <a:xfrm>
            <a:off x="-236307" y="6885076"/>
            <a:ext cx="10061826" cy="430124"/>
          </a:xfrm>
          <a:prstGeom prst="rect">
            <a:avLst/>
          </a:prstGeom>
          <a:solidFill>
            <a:srgbClr val="FEC800"/>
          </a:solidFill>
        </p:spPr>
      </p:sp>
      <p:sp>
        <p:nvSpPr>
          <p:cNvPr id="20" name="Title 19">
            <a:extLst>
              <a:ext uri="{FF2B5EF4-FFF2-40B4-BE49-F238E27FC236}">
                <a16:creationId xmlns:a16="http://schemas.microsoft.com/office/drawing/2014/main" id="{028BF1D3-0660-483D-8AD3-661987B4698C}"/>
              </a:ext>
            </a:extLst>
          </p:cNvPr>
          <p:cNvSpPr>
            <a:spLocks noGrp="1"/>
          </p:cNvSpPr>
          <p:nvPr>
            <p:ph type="ctrTitle"/>
          </p:nvPr>
        </p:nvSpPr>
        <p:spPr>
          <a:xfrm>
            <a:off x="947529" y="759928"/>
            <a:ext cx="7772400" cy="1470025"/>
          </a:xfrm>
        </p:spPr>
        <p:txBody>
          <a:bodyPr>
            <a:normAutofit/>
          </a:bodyPr>
          <a:lstStyle/>
          <a:p>
            <a:r>
              <a:rPr lang="en-US" sz="5400">
                <a:latin typeface="Inter Bold" panose="020B0604020202020204" charset="0"/>
                <a:ea typeface="Inter Bold" panose="020B0604020202020204" charset="0"/>
                <a:cs typeface="Calibri"/>
              </a:rPr>
              <a:t>Show be like</a:t>
            </a:r>
            <a:endParaRPr lang="en-US" sz="5400">
              <a:latin typeface="Inter Bold" panose="020B0604020202020204" charset="0"/>
              <a:ea typeface="Inter Bold" panose="020B0604020202020204" charset="0"/>
            </a:endParaRPr>
          </a:p>
        </p:txBody>
      </p:sp>
      <p:sp>
        <p:nvSpPr>
          <p:cNvPr id="15" name="Footer Placeholder 14">
            <a:extLst>
              <a:ext uri="{FF2B5EF4-FFF2-40B4-BE49-F238E27FC236}">
                <a16:creationId xmlns:a16="http://schemas.microsoft.com/office/drawing/2014/main" id="{2D7B04DB-E642-E955-80A9-828D300206B0}"/>
              </a:ext>
            </a:extLst>
          </p:cNvPr>
          <p:cNvSpPr>
            <a:spLocks noGrp="1"/>
          </p:cNvSpPr>
          <p:nvPr>
            <p:ph type="ftr" sz="quarter" idx="11"/>
          </p:nvPr>
        </p:nvSpPr>
        <p:spPr/>
        <p:txBody>
          <a:bodyPr/>
          <a:lstStyle/>
          <a:p>
            <a:r>
              <a:rPr lang="en-US"/>
              <a:t>Section one: Component</a:t>
            </a:r>
          </a:p>
        </p:txBody>
      </p:sp>
      <p:pic>
        <p:nvPicPr>
          <p:cNvPr id="24" name="Picture 24" descr="Diagram&#10;&#10;Description automatically generated">
            <a:extLst>
              <a:ext uri="{FF2B5EF4-FFF2-40B4-BE49-F238E27FC236}">
                <a16:creationId xmlns:a16="http://schemas.microsoft.com/office/drawing/2014/main" id="{7FF66D64-BFB3-2DE3-FA03-299CB90F7899}"/>
              </a:ext>
            </a:extLst>
          </p:cNvPr>
          <p:cNvPicPr>
            <a:picLocks noChangeAspect="1"/>
          </p:cNvPicPr>
          <p:nvPr/>
        </p:nvPicPr>
        <p:blipFill rotWithShape="1">
          <a:blip r:embed="rId2"/>
          <a:srcRect b="17735"/>
          <a:stretch/>
        </p:blipFill>
        <p:spPr>
          <a:xfrm>
            <a:off x="2424818" y="2124828"/>
            <a:ext cx="4903964" cy="2904372"/>
          </a:xfrm>
          <a:prstGeom prst="rect">
            <a:avLst/>
          </a:prstGeom>
        </p:spPr>
      </p:pic>
    </p:spTree>
    <p:extLst>
      <p:ext uri="{BB962C8B-B14F-4D97-AF65-F5344CB8AC3E}">
        <p14:creationId xmlns:p14="http://schemas.microsoft.com/office/powerpoint/2010/main" val="2275817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extBox 2"/>
          <p:cNvSpPr txBox="1"/>
          <p:nvPr/>
        </p:nvSpPr>
        <p:spPr>
          <a:xfrm>
            <a:off x="548640" y="725924"/>
            <a:ext cx="8656320" cy="769005"/>
          </a:xfrm>
          <a:prstGeom prst="rect">
            <a:avLst/>
          </a:prstGeom>
        </p:spPr>
        <p:txBody>
          <a:bodyPr lIns="0" tIns="0" rIns="0" bIns="0" rtlCol="0" anchor="t">
            <a:spAutoFit/>
          </a:bodyPr>
          <a:lstStyle/>
          <a:p>
            <a:pPr algn="ctr">
              <a:lnSpc>
                <a:spcPts val="6000"/>
              </a:lnSpc>
            </a:pPr>
            <a:r>
              <a:rPr lang="en-US" sz="5000">
                <a:solidFill>
                  <a:srgbClr val="242725"/>
                </a:solidFill>
                <a:latin typeface="Inter Bold"/>
              </a:rPr>
              <a:t>HTML/CSS</a:t>
            </a:r>
            <a:endParaRPr lang="en-US" sz="5000">
              <a:solidFill>
                <a:srgbClr val="242725"/>
              </a:solidFill>
              <a:latin typeface="Inter Bold"/>
              <a:ea typeface="Inter Bold"/>
            </a:endParaRPr>
          </a:p>
        </p:txBody>
      </p:sp>
      <p:grpSp>
        <p:nvGrpSpPr>
          <p:cNvPr id="10" name="Group 10"/>
          <p:cNvGrpSpPr/>
          <p:nvPr/>
        </p:nvGrpSpPr>
        <p:grpSpPr>
          <a:xfrm>
            <a:off x="7734861" y="2549049"/>
            <a:ext cx="1764630" cy="1720120"/>
            <a:chOff x="0" y="0"/>
            <a:chExt cx="4589780" cy="4578350"/>
          </a:xfrm>
          <a:solidFill>
            <a:srgbClr val="FEC800"/>
          </a:solidFill>
        </p:grpSpPr>
        <p:sp>
          <p:nvSpPr>
            <p:cNvPr id="11" name="Freeform 11"/>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12" name="Freeform 12"/>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sp>
        <p:nvSpPr>
          <p:cNvPr id="16" name="AutoShape 16"/>
          <p:cNvSpPr/>
          <p:nvPr/>
        </p:nvSpPr>
        <p:spPr>
          <a:xfrm>
            <a:off x="-236307" y="6885076"/>
            <a:ext cx="10061826" cy="430124"/>
          </a:xfrm>
          <a:prstGeom prst="rect">
            <a:avLst/>
          </a:prstGeom>
          <a:solidFill>
            <a:srgbClr val="FEC800"/>
          </a:solidFill>
        </p:spPr>
      </p:sp>
      <p:grpSp>
        <p:nvGrpSpPr>
          <p:cNvPr id="13" name="Group 13"/>
          <p:cNvGrpSpPr/>
          <p:nvPr/>
        </p:nvGrpSpPr>
        <p:grpSpPr>
          <a:xfrm>
            <a:off x="6058435" y="3552199"/>
            <a:ext cx="3531511" cy="3474956"/>
            <a:chOff x="14167" y="0"/>
            <a:chExt cx="6321665"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pic>
        <p:nvPicPr>
          <p:cNvPr id="20" name="Picture 19" descr="A person writing on a piece of paper&#10;&#10;Description automatically generated">
            <a:extLst>
              <a:ext uri="{FF2B5EF4-FFF2-40B4-BE49-F238E27FC236}">
                <a16:creationId xmlns:a16="http://schemas.microsoft.com/office/drawing/2014/main" id="{0514CCD7-8854-8BEC-F15F-096CE1A3C6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6963" y="4108843"/>
            <a:ext cx="2861094" cy="2873040"/>
          </a:xfrm>
          <a:prstGeom prst="rect">
            <a:avLst/>
          </a:prstGeom>
        </p:spPr>
      </p:pic>
      <p:sp>
        <p:nvSpPr>
          <p:cNvPr id="15" name="กล่องข้อความ 14">
            <a:extLst>
              <a:ext uri="{FF2B5EF4-FFF2-40B4-BE49-F238E27FC236}">
                <a16:creationId xmlns:a16="http://schemas.microsoft.com/office/drawing/2014/main" id="{48EAA2AE-7C79-5631-5EB5-73CC9C9ED580}"/>
              </a:ext>
            </a:extLst>
          </p:cNvPr>
          <p:cNvSpPr txBox="1"/>
          <p:nvPr/>
        </p:nvSpPr>
        <p:spPr>
          <a:xfrm>
            <a:off x="640742" y="1825878"/>
            <a:ext cx="7180083" cy="5509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Bef>
                <a:spcPts val="1500"/>
              </a:spcBef>
              <a:buFont typeface="Arial"/>
              <a:buChar char="•"/>
            </a:pPr>
            <a:r>
              <a:rPr lang="th-TH" sz="2800" b="1">
                <a:solidFill>
                  <a:srgbClr val="242725"/>
                </a:solidFill>
                <a:latin typeface="Inter Bold" panose="020B0604020202020204" charset="0"/>
                <a:ea typeface="Inter Bold" panose="020B0604020202020204" charset="0"/>
                <a:cs typeface="Cordia New"/>
              </a:rPr>
              <a:t>What is HTML?</a:t>
            </a:r>
          </a:p>
          <a:p>
            <a:pPr marL="285750" indent="-285750">
              <a:spcBef>
                <a:spcPts val="1500"/>
              </a:spcBef>
              <a:buFont typeface="Arial"/>
              <a:buChar char="•"/>
            </a:pPr>
            <a:r>
              <a:rPr lang="th-TH" sz="2800" b="1">
                <a:solidFill>
                  <a:srgbClr val="242725"/>
                </a:solidFill>
                <a:latin typeface="Inter Bold" panose="020B0604020202020204" charset="0"/>
                <a:ea typeface="Inter Bold" panose="020B0604020202020204" charset="0"/>
                <a:cs typeface="Cordia New"/>
              </a:rPr>
              <a:t>HTML Document Structure</a:t>
            </a:r>
          </a:p>
          <a:p>
            <a:pPr marL="285750" indent="-285750">
              <a:spcBef>
                <a:spcPts val="1500"/>
              </a:spcBef>
              <a:buFont typeface="Arial"/>
              <a:buChar char="•"/>
            </a:pPr>
            <a:r>
              <a:rPr lang="th-TH" sz="2800" b="1">
                <a:solidFill>
                  <a:srgbClr val="242725"/>
                </a:solidFill>
                <a:latin typeface="Inter Bold" panose="020B0604020202020204" charset="0"/>
                <a:ea typeface="Inter Bold" panose="020B0604020202020204" charset="0"/>
                <a:cs typeface="Cordia New"/>
              </a:rPr>
              <a:t>Example HTML tags</a:t>
            </a:r>
          </a:p>
          <a:p>
            <a:pPr marL="914400" lvl="1" indent="-457200">
              <a:spcBef>
                <a:spcPts val="1500"/>
              </a:spcBef>
              <a:buFont typeface="Wingdings" panose="05000000000000000000" pitchFamily="2" charset="2"/>
              <a:buChar char="Ø"/>
            </a:pPr>
            <a:r>
              <a:rPr lang="th-TH" sz="2800">
                <a:solidFill>
                  <a:srgbClr val="242725"/>
                </a:solidFill>
                <a:latin typeface="Inter" panose="020B0604020202020204" charset="0"/>
                <a:ea typeface="Inter" panose="020B0604020202020204" charset="0"/>
                <a:cs typeface="Cordia New"/>
              </a:rPr>
              <a:t>Headings and Paragraphs</a:t>
            </a:r>
          </a:p>
          <a:p>
            <a:pPr marL="914400" lvl="1" indent="-457200">
              <a:spcBef>
                <a:spcPts val="1500"/>
              </a:spcBef>
              <a:buFont typeface="Wingdings" panose="05000000000000000000" pitchFamily="2" charset="2"/>
              <a:buChar char="Ø"/>
            </a:pPr>
            <a:r>
              <a:rPr lang="th-TH" sz="2800">
                <a:solidFill>
                  <a:srgbClr val="242725"/>
                </a:solidFill>
                <a:latin typeface="Inter" panose="020B0604020202020204" charset="0"/>
                <a:ea typeface="Inter" panose="020B0604020202020204" charset="0"/>
                <a:cs typeface="Cordia New"/>
              </a:rPr>
              <a:t>Text formatting</a:t>
            </a:r>
          </a:p>
          <a:p>
            <a:pPr marL="914400" lvl="1" indent="-457200">
              <a:spcBef>
                <a:spcPts val="1500"/>
              </a:spcBef>
              <a:buFont typeface="Wingdings" panose="05000000000000000000" pitchFamily="2" charset="2"/>
              <a:buChar char="Ø"/>
            </a:pPr>
            <a:r>
              <a:rPr lang="th-TH" sz="2800">
                <a:solidFill>
                  <a:srgbClr val="242725"/>
                </a:solidFill>
                <a:latin typeface="Inter" panose="020B0604020202020204" charset="0"/>
                <a:ea typeface="Inter" panose="020B0604020202020204" charset="0"/>
                <a:cs typeface="Cordia New"/>
              </a:rPr>
              <a:t>Links / Image</a:t>
            </a:r>
          </a:p>
          <a:p>
            <a:pPr marL="285750" indent="-285750">
              <a:spcBef>
                <a:spcPts val="1500"/>
              </a:spcBef>
              <a:buFont typeface="Arial"/>
              <a:buChar char="•"/>
            </a:pPr>
            <a:r>
              <a:rPr lang="th-TH" sz="2800" b="1">
                <a:solidFill>
                  <a:srgbClr val="242725"/>
                </a:solidFill>
                <a:latin typeface="Inter Bold" panose="020B0604020202020204" charset="0"/>
                <a:ea typeface="Inter Bold" panose="020B0604020202020204" charset="0"/>
                <a:cs typeface="Cordia New"/>
              </a:rPr>
              <a:t>What is CSS?</a:t>
            </a:r>
          </a:p>
          <a:p>
            <a:pPr marL="285750" indent="-285750">
              <a:spcBef>
                <a:spcPts val="1500"/>
              </a:spcBef>
              <a:buFont typeface="Arial"/>
              <a:buChar char="•"/>
            </a:pPr>
            <a:r>
              <a:rPr lang="th-TH" sz="2800" b="1">
                <a:solidFill>
                  <a:srgbClr val="242725"/>
                </a:solidFill>
                <a:latin typeface="Inter Bold" panose="020B0604020202020204" charset="0"/>
                <a:ea typeface="Inter Bold" panose="020B0604020202020204" charset="0"/>
                <a:cs typeface="Cordia New"/>
              </a:rPr>
              <a:t>Applying CSS in HTML document</a:t>
            </a:r>
          </a:p>
          <a:p>
            <a:pPr marL="742950" lvl="1" indent="-285750">
              <a:spcBef>
                <a:spcPts val="1500"/>
              </a:spcBef>
              <a:buFont typeface="Arial"/>
              <a:buChar char="•"/>
            </a:pPr>
            <a:endParaRPr lang="th-TH" sz="2800" b="1">
              <a:latin typeface="Inter Bold" panose="020B0604020202020204" charset="0"/>
              <a:ea typeface="Inter Bold" panose="020B0604020202020204" charset="0"/>
              <a:cs typeface="Cordia New"/>
            </a:endParaRPr>
          </a:p>
        </p:txBody>
      </p:sp>
    </p:spTree>
    <p:extLst>
      <p:ext uri="{BB962C8B-B14F-4D97-AF65-F5344CB8AC3E}">
        <p14:creationId xmlns:p14="http://schemas.microsoft.com/office/powerpoint/2010/main" val="20515172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96720" y="618893"/>
            <a:ext cx="7635240" cy="769441"/>
          </a:xfrm>
          <a:prstGeom prst="rect">
            <a:avLst/>
          </a:prstGeom>
        </p:spPr>
        <p:txBody>
          <a:bodyPr wrap="square" lIns="0" tIns="0" rIns="0" bIns="0" rtlCol="0" anchor="t">
            <a:spAutoFit/>
          </a:bodyPr>
          <a:lstStyle/>
          <a:p>
            <a:pPr>
              <a:lnSpc>
                <a:spcPts val="6000"/>
              </a:lnSpc>
            </a:pPr>
            <a:r>
              <a:rPr lang="en-US" sz="5000">
                <a:solidFill>
                  <a:srgbClr val="242725"/>
                </a:solidFill>
                <a:latin typeface="Inter Bold"/>
              </a:rPr>
              <a:t>Recaps</a:t>
            </a:r>
          </a:p>
        </p:txBody>
      </p:sp>
      <p:grpSp>
        <p:nvGrpSpPr>
          <p:cNvPr id="3" name="Group 3"/>
          <p:cNvGrpSpPr/>
          <p:nvPr/>
        </p:nvGrpSpPr>
        <p:grpSpPr>
          <a:xfrm>
            <a:off x="7468705" y="-1325518"/>
            <a:ext cx="3315390" cy="3315390"/>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5" name="Group 5"/>
          <p:cNvGrpSpPr/>
          <p:nvPr/>
        </p:nvGrpSpPr>
        <p:grpSpPr>
          <a:xfrm>
            <a:off x="7205275" y="841111"/>
            <a:ext cx="1666117" cy="1624093"/>
            <a:chOff x="0" y="0"/>
            <a:chExt cx="4589780" cy="4578350"/>
          </a:xfrm>
          <a:solidFill>
            <a:srgbClr val="FEC800"/>
          </a:solidFill>
        </p:grpSpPr>
        <p:sp>
          <p:nvSpPr>
            <p:cNvPr id="6" name="Freeform 6"/>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7" name="Freeform 7"/>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8" name="Group 8"/>
          <p:cNvGrpSpPr/>
          <p:nvPr/>
        </p:nvGrpSpPr>
        <p:grpSpPr>
          <a:xfrm>
            <a:off x="-926175" y="5191743"/>
            <a:ext cx="3315390" cy="331539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11" name="Group 11"/>
          <p:cNvGrpSpPr/>
          <p:nvPr/>
        </p:nvGrpSpPr>
        <p:grpSpPr>
          <a:xfrm>
            <a:off x="5397318" y="2591500"/>
            <a:ext cx="3784599" cy="2733829"/>
            <a:chOff x="0" y="-38100"/>
            <a:chExt cx="4041145" cy="3645105"/>
          </a:xfrm>
        </p:grpSpPr>
        <p:sp>
          <p:nvSpPr>
            <p:cNvPr id="12" name="TextBox 12"/>
            <p:cNvSpPr txBox="1"/>
            <p:nvPr/>
          </p:nvSpPr>
          <p:spPr>
            <a:xfrm>
              <a:off x="0" y="-38100"/>
              <a:ext cx="4041145" cy="346505"/>
            </a:xfrm>
            <a:prstGeom prst="rect">
              <a:avLst/>
            </a:prstGeom>
          </p:spPr>
          <p:txBody>
            <a:bodyPr lIns="0" tIns="0" rIns="0" bIns="0" rtlCol="0" anchor="t">
              <a:spAutoFit/>
            </a:bodyPr>
            <a:lstStyle/>
            <a:p>
              <a:pPr>
                <a:lnSpc>
                  <a:spcPts val="2240"/>
                </a:lnSpc>
                <a:spcBef>
                  <a:spcPct val="0"/>
                </a:spcBef>
              </a:pPr>
              <a:r>
                <a:rPr lang="en-US" sz="1600" spc="16">
                  <a:solidFill>
                    <a:srgbClr val="242725"/>
                  </a:solidFill>
                  <a:latin typeface="Inter Bold"/>
                </a:rPr>
                <a:t>1</a:t>
              </a:r>
            </a:p>
          </p:txBody>
        </p:sp>
        <p:sp>
          <p:nvSpPr>
            <p:cNvPr id="13" name="TextBox 13"/>
            <p:cNvSpPr txBox="1"/>
            <p:nvPr/>
          </p:nvSpPr>
          <p:spPr>
            <a:xfrm>
              <a:off x="0" y="461857"/>
              <a:ext cx="4041145" cy="722677"/>
            </a:xfrm>
            <a:prstGeom prst="rect">
              <a:avLst/>
            </a:prstGeom>
          </p:spPr>
          <p:txBody>
            <a:bodyPr lIns="0" tIns="0" rIns="0" bIns="0" rtlCol="0" anchor="t">
              <a:spAutoFit/>
            </a:bodyPr>
            <a:lstStyle/>
            <a:p>
              <a:pPr>
                <a:lnSpc>
                  <a:spcPts val="2240"/>
                </a:lnSpc>
                <a:spcBef>
                  <a:spcPct val="0"/>
                </a:spcBef>
              </a:pPr>
              <a:r>
                <a:rPr lang="en-US" sz="1600">
                  <a:solidFill>
                    <a:srgbClr val="242725"/>
                  </a:solidFill>
                  <a:latin typeface="Inter"/>
                </a:rPr>
                <a:t>Statement code, procedure section</a:t>
              </a:r>
            </a:p>
          </p:txBody>
        </p:sp>
        <p:sp>
          <p:nvSpPr>
            <p:cNvPr id="14" name="TextBox 14"/>
            <p:cNvSpPr txBox="1"/>
            <p:nvPr/>
          </p:nvSpPr>
          <p:spPr>
            <a:xfrm>
              <a:off x="0" y="1361223"/>
              <a:ext cx="4041145" cy="346505"/>
            </a:xfrm>
            <a:prstGeom prst="rect">
              <a:avLst/>
            </a:prstGeom>
          </p:spPr>
          <p:txBody>
            <a:bodyPr lIns="0" tIns="0" rIns="0" bIns="0" rtlCol="0" anchor="t">
              <a:spAutoFit/>
            </a:bodyPr>
            <a:lstStyle/>
            <a:p>
              <a:pPr>
                <a:lnSpc>
                  <a:spcPts val="2240"/>
                </a:lnSpc>
                <a:spcBef>
                  <a:spcPct val="0"/>
                </a:spcBef>
              </a:pPr>
              <a:r>
                <a:rPr lang="en-US" sz="1600" spc="16">
                  <a:solidFill>
                    <a:srgbClr val="242725"/>
                  </a:solidFill>
                  <a:latin typeface="Inter Bold"/>
                </a:rPr>
                <a:t>2</a:t>
              </a:r>
            </a:p>
          </p:txBody>
        </p:sp>
        <p:sp>
          <p:nvSpPr>
            <p:cNvPr id="15" name="TextBox 15"/>
            <p:cNvSpPr txBox="1"/>
            <p:nvPr/>
          </p:nvSpPr>
          <p:spPr>
            <a:xfrm>
              <a:off x="0" y="1861178"/>
              <a:ext cx="4041145" cy="346505"/>
            </a:xfrm>
            <a:prstGeom prst="rect">
              <a:avLst/>
            </a:prstGeom>
          </p:spPr>
          <p:txBody>
            <a:bodyPr lIns="0" tIns="0" rIns="0" bIns="0" rtlCol="0" anchor="t">
              <a:spAutoFit/>
            </a:bodyPr>
            <a:lstStyle/>
            <a:p>
              <a:pPr>
                <a:lnSpc>
                  <a:spcPts val="2240"/>
                </a:lnSpc>
                <a:spcBef>
                  <a:spcPct val="0"/>
                </a:spcBef>
              </a:pPr>
              <a:r>
                <a:rPr lang="en-US" sz="1600">
                  <a:solidFill>
                    <a:srgbClr val="242725"/>
                  </a:solidFill>
                  <a:latin typeface="Inter"/>
                </a:rPr>
                <a:t>JSX syntax, after return</a:t>
              </a:r>
            </a:p>
          </p:txBody>
        </p:sp>
        <p:sp>
          <p:nvSpPr>
            <p:cNvPr id="16" name="TextBox 16"/>
            <p:cNvSpPr txBox="1"/>
            <p:nvPr/>
          </p:nvSpPr>
          <p:spPr>
            <a:xfrm>
              <a:off x="0" y="2760543"/>
              <a:ext cx="4041145" cy="346505"/>
            </a:xfrm>
            <a:prstGeom prst="rect">
              <a:avLst/>
            </a:prstGeom>
          </p:spPr>
          <p:txBody>
            <a:bodyPr lIns="0" tIns="0" rIns="0" bIns="0" rtlCol="0" anchor="t">
              <a:spAutoFit/>
            </a:bodyPr>
            <a:lstStyle/>
            <a:p>
              <a:pPr>
                <a:lnSpc>
                  <a:spcPts val="2240"/>
                </a:lnSpc>
                <a:spcBef>
                  <a:spcPct val="0"/>
                </a:spcBef>
              </a:pPr>
              <a:r>
                <a:rPr lang="en-US" sz="1600" spc="16">
                  <a:solidFill>
                    <a:srgbClr val="242725"/>
                  </a:solidFill>
                  <a:latin typeface="Inter Bold"/>
                </a:rPr>
                <a:t>3</a:t>
              </a:r>
            </a:p>
          </p:txBody>
        </p:sp>
        <p:sp>
          <p:nvSpPr>
            <p:cNvPr id="17" name="TextBox 17"/>
            <p:cNvSpPr txBox="1"/>
            <p:nvPr/>
          </p:nvSpPr>
          <p:spPr>
            <a:xfrm>
              <a:off x="0" y="3260500"/>
              <a:ext cx="4041145" cy="346505"/>
            </a:xfrm>
            <a:prstGeom prst="rect">
              <a:avLst/>
            </a:prstGeom>
          </p:spPr>
          <p:txBody>
            <a:bodyPr lIns="0" tIns="0" rIns="0" bIns="0" rtlCol="0" anchor="t">
              <a:spAutoFit/>
            </a:bodyPr>
            <a:lstStyle/>
            <a:p>
              <a:pPr>
                <a:lnSpc>
                  <a:spcPts val="2240"/>
                </a:lnSpc>
                <a:spcBef>
                  <a:spcPct val="0"/>
                </a:spcBef>
              </a:pPr>
              <a:r>
                <a:rPr lang="en-US" sz="1600">
                  <a:solidFill>
                    <a:srgbClr val="242725"/>
                  </a:solidFill>
                  <a:latin typeface="Inter"/>
                </a:rPr>
                <a:t>Inline style</a:t>
              </a:r>
            </a:p>
          </p:txBody>
        </p:sp>
      </p:grpSp>
      <p:sp>
        <p:nvSpPr>
          <p:cNvPr id="10" name="Footer Placeholder 14">
            <a:extLst>
              <a:ext uri="{FF2B5EF4-FFF2-40B4-BE49-F238E27FC236}">
                <a16:creationId xmlns:a16="http://schemas.microsoft.com/office/drawing/2014/main" id="{1F2300C7-B2D5-5B93-0359-A623E2A96D14}"/>
              </a:ext>
            </a:extLst>
          </p:cNvPr>
          <p:cNvSpPr>
            <a:spLocks noGrp="1"/>
          </p:cNvSpPr>
          <p:nvPr>
            <p:ph type="ftr" sz="quarter" idx="11"/>
          </p:nvPr>
        </p:nvSpPr>
        <p:spPr>
          <a:xfrm>
            <a:off x="3124200" y="6356350"/>
            <a:ext cx="2895600" cy="365125"/>
          </a:xfrm>
        </p:spPr>
        <p:txBody>
          <a:bodyPr/>
          <a:lstStyle/>
          <a:p>
            <a:r>
              <a:rPr lang="en-US" sz="1200">
                <a:solidFill>
                  <a:schemeClr val="bg1">
                    <a:lumMod val="50000"/>
                  </a:schemeClr>
                </a:solidFill>
                <a:latin typeface="Inter"/>
              </a:rPr>
              <a:t>Section One: Component</a:t>
            </a:r>
          </a:p>
        </p:txBody>
      </p:sp>
      <p:pic>
        <p:nvPicPr>
          <p:cNvPr id="20" name="Picture 19" descr="A screenshot of a computer screen&#10;&#10;Description automatically generated with medium confidence">
            <a:extLst>
              <a:ext uri="{FF2B5EF4-FFF2-40B4-BE49-F238E27FC236}">
                <a16:creationId xmlns:a16="http://schemas.microsoft.com/office/drawing/2014/main" id="{D7043679-5253-22C9-EE9A-7A2C7F8C98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0" y="1573897"/>
            <a:ext cx="3300596" cy="4539831"/>
          </a:xfrm>
          <a:prstGeom prst="rect">
            <a:avLst/>
          </a:prstGeom>
        </p:spPr>
      </p:pic>
    </p:spTree>
    <p:extLst>
      <p:ext uri="{BB962C8B-B14F-4D97-AF65-F5344CB8AC3E}">
        <p14:creationId xmlns:p14="http://schemas.microsoft.com/office/powerpoint/2010/main" val="30281607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385372" y="-1363251"/>
            <a:ext cx="2726502" cy="2726502"/>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6" name="Group 6"/>
          <p:cNvGrpSpPr/>
          <p:nvPr/>
        </p:nvGrpSpPr>
        <p:grpSpPr>
          <a:xfrm>
            <a:off x="457201" y="1223970"/>
            <a:ext cx="5560612" cy="4867259"/>
            <a:chOff x="0" y="0"/>
            <a:chExt cx="6120757" cy="6489679"/>
          </a:xfrm>
        </p:grpSpPr>
        <p:sp>
          <p:nvSpPr>
            <p:cNvPr id="7" name="TextBox 7"/>
            <p:cNvSpPr txBox="1"/>
            <p:nvPr/>
          </p:nvSpPr>
          <p:spPr>
            <a:xfrm>
              <a:off x="0" y="0"/>
              <a:ext cx="6120757" cy="1891887"/>
            </a:xfrm>
            <a:prstGeom prst="rect">
              <a:avLst/>
            </a:prstGeom>
          </p:spPr>
          <p:txBody>
            <a:bodyPr lIns="0" tIns="0" rIns="0" bIns="0" rtlCol="0" anchor="t">
              <a:spAutoFit/>
            </a:bodyPr>
            <a:lstStyle/>
            <a:p>
              <a:pPr>
                <a:lnSpc>
                  <a:spcPts val="5999"/>
                </a:lnSpc>
              </a:pPr>
              <a:r>
                <a:rPr lang="en-US" sz="2400">
                  <a:solidFill>
                    <a:srgbClr val="242725"/>
                  </a:solidFill>
                  <a:latin typeface="Inter Bold"/>
                </a:rPr>
                <a:t>Challenge: Show your name and age</a:t>
              </a:r>
            </a:p>
          </p:txBody>
        </p:sp>
        <p:sp>
          <p:nvSpPr>
            <p:cNvPr id="8" name="TextBox 8"/>
            <p:cNvSpPr txBox="1"/>
            <p:nvPr/>
          </p:nvSpPr>
          <p:spPr>
            <a:xfrm>
              <a:off x="0" y="1698821"/>
              <a:ext cx="6120757" cy="346505"/>
            </a:xfrm>
            <a:prstGeom prst="rect">
              <a:avLst/>
            </a:prstGeom>
          </p:spPr>
          <p:txBody>
            <a:bodyPr lIns="0" tIns="0" rIns="0" bIns="0" rtlCol="0" anchor="t">
              <a:spAutoFit/>
            </a:bodyPr>
            <a:lstStyle/>
            <a:p>
              <a:pPr>
                <a:lnSpc>
                  <a:spcPts val="2239"/>
                </a:lnSpc>
                <a:spcBef>
                  <a:spcPct val="0"/>
                </a:spcBef>
              </a:pPr>
              <a:r>
                <a:rPr lang="en-US" sz="1599" spc="15">
                  <a:solidFill>
                    <a:srgbClr val="242725"/>
                  </a:solidFill>
                  <a:latin typeface="Inter Bold"/>
                </a:rPr>
                <a:t>Step 1</a:t>
              </a:r>
            </a:p>
          </p:txBody>
        </p:sp>
        <p:sp>
          <p:nvSpPr>
            <p:cNvPr id="9" name="TextBox 9"/>
            <p:cNvSpPr txBox="1"/>
            <p:nvPr/>
          </p:nvSpPr>
          <p:spPr>
            <a:xfrm>
              <a:off x="0" y="2246191"/>
              <a:ext cx="6120757" cy="739373"/>
            </a:xfrm>
            <a:prstGeom prst="rect">
              <a:avLst/>
            </a:prstGeom>
          </p:spPr>
          <p:txBody>
            <a:bodyPr lIns="0" tIns="0" rIns="0" bIns="0" rtlCol="0" anchor="t">
              <a:spAutoFit/>
            </a:bodyPr>
            <a:lstStyle/>
            <a:p>
              <a:pPr>
                <a:lnSpc>
                  <a:spcPts val="2239"/>
                </a:lnSpc>
                <a:spcBef>
                  <a:spcPct val="0"/>
                </a:spcBef>
              </a:pPr>
              <a:r>
                <a:rPr lang="en-US" sz="1599">
                  <a:solidFill>
                    <a:srgbClr val="242725"/>
                  </a:solidFill>
                  <a:latin typeface="Inter"/>
                </a:rPr>
                <a:t>Create a component name: </a:t>
              </a:r>
              <a:r>
                <a:rPr lang="en-US" sz="1599" b="1" err="1">
                  <a:solidFill>
                    <a:srgbClr val="242725"/>
                  </a:solidFill>
                  <a:latin typeface="Inter"/>
                </a:rPr>
                <a:t>ShowNameAndAge.tsx</a:t>
              </a:r>
              <a:endParaRPr lang="en-US" sz="1599" b="1">
                <a:solidFill>
                  <a:srgbClr val="242725"/>
                </a:solidFill>
                <a:latin typeface="Inter"/>
              </a:endParaRPr>
            </a:p>
            <a:p>
              <a:pPr>
                <a:lnSpc>
                  <a:spcPts val="2239"/>
                </a:lnSpc>
                <a:spcBef>
                  <a:spcPct val="0"/>
                </a:spcBef>
              </a:pPr>
              <a:endParaRPr lang="en-US" sz="1599">
                <a:solidFill>
                  <a:srgbClr val="242725"/>
                </a:solidFill>
                <a:latin typeface="Inter"/>
              </a:endParaRPr>
            </a:p>
          </p:txBody>
        </p:sp>
        <p:sp>
          <p:nvSpPr>
            <p:cNvPr id="10" name="TextBox 10"/>
            <p:cNvSpPr txBox="1"/>
            <p:nvPr/>
          </p:nvSpPr>
          <p:spPr>
            <a:xfrm>
              <a:off x="0" y="3450878"/>
              <a:ext cx="6120757" cy="346505"/>
            </a:xfrm>
            <a:prstGeom prst="rect">
              <a:avLst/>
            </a:prstGeom>
          </p:spPr>
          <p:txBody>
            <a:bodyPr lIns="0" tIns="0" rIns="0" bIns="0" rtlCol="0" anchor="t">
              <a:spAutoFit/>
            </a:bodyPr>
            <a:lstStyle/>
            <a:p>
              <a:pPr>
                <a:lnSpc>
                  <a:spcPts val="2240"/>
                </a:lnSpc>
                <a:spcBef>
                  <a:spcPct val="0"/>
                </a:spcBef>
              </a:pPr>
              <a:r>
                <a:rPr lang="en-US" sz="1600" spc="16">
                  <a:solidFill>
                    <a:srgbClr val="242725"/>
                  </a:solidFill>
                  <a:latin typeface="Inter Bold"/>
                </a:rPr>
                <a:t>Step 2</a:t>
              </a:r>
            </a:p>
          </p:txBody>
        </p:sp>
        <p:sp>
          <p:nvSpPr>
            <p:cNvPr id="11" name="TextBox 11"/>
            <p:cNvSpPr txBox="1"/>
            <p:nvPr/>
          </p:nvSpPr>
          <p:spPr>
            <a:xfrm>
              <a:off x="0" y="3998248"/>
              <a:ext cx="6120757" cy="739374"/>
            </a:xfrm>
            <a:prstGeom prst="rect">
              <a:avLst/>
            </a:prstGeom>
          </p:spPr>
          <p:txBody>
            <a:bodyPr lIns="0" tIns="0" rIns="0" bIns="0" rtlCol="0" anchor="t">
              <a:spAutoFit/>
            </a:bodyPr>
            <a:lstStyle/>
            <a:p>
              <a:pPr>
                <a:lnSpc>
                  <a:spcPts val="2240"/>
                </a:lnSpc>
                <a:spcBef>
                  <a:spcPct val="0"/>
                </a:spcBef>
              </a:pPr>
              <a:r>
                <a:rPr lang="en-US" sz="1600">
                  <a:solidFill>
                    <a:srgbClr val="242725"/>
                  </a:solidFill>
                  <a:latin typeface="Inter"/>
                </a:rPr>
                <a:t>Show name and age, can use any html tag</a:t>
              </a:r>
            </a:p>
            <a:p>
              <a:pPr>
                <a:lnSpc>
                  <a:spcPts val="2240"/>
                </a:lnSpc>
                <a:spcBef>
                  <a:spcPct val="0"/>
                </a:spcBef>
              </a:pPr>
              <a:endParaRPr lang="en-US" sz="1600">
                <a:solidFill>
                  <a:srgbClr val="242725"/>
                </a:solidFill>
                <a:latin typeface="Inter"/>
              </a:endParaRPr>
            </a:p>
          </p:txBody>
        </p:sp>
        <p:sp>
          <p:nvSpPr>
            <p:cNvPr id="12" name="TextBox 12"/>
            <p:cNvSpPr txBox="1"/>
            <p:nvPr/>
          </p:nvSpPr>
          <p:spPr>
            <a:xfrm>
              <a:off x="0" y="5202934"/>
              <a:ext cx="6120757" cy="346505"/>
            </a:xfrm>
            <a:prstGeom prst="rect">
              <a:avLst/>
            </a:prstGeom>
          </p:spPr>
          <p:txBody>
            <a:bodyPr lIns="0" tIns="0" rIns="0" bIns="0" rtlCol="0" anchor="t">
              <a:spAutoFit/>
            </a:bodyPr>
            <a:lstStyle/>
            <a:p>
              <a:pPr>
                <a:lnSpc>
                  <a:spcPts val="2240"/>
                </a:lnSpc>
                <a:spcBef>
                  <a:spcPct val="0"/>
                </a:spcBef>
              </a:pPr>
              <a:r>
                <a:rPr lang="en-US" sz="1600" spc="16">
                  <a:solidFill>
                    <a:srgbClr val="242725"/>
                  </a:solidFill>
                  <a:latin typeface="Inter Bold"/>
                </a:rPr>
                <a:t>Step 3</a:t>
              </a:r>
            </a:p>
          </p:txBody>
        </p:sp>
        <p:sp>
          <p:nvSpPr>
            <p:cNvPr id="13" name="TextBox 13"/>
            <p:cNvSpPr txBox="1"/>
            <p:nvPr/>
          </p:nvSpPr>
          <p:spPr>
            <a:xfrm>
              <a:off x="0" y="5750305"/>
              <a:ext cx="6120757" cy="739374"/>
            </a:xfrm>
            <a:prstGeom prst="rect">
              <a:avLst/>
            </a:prstGeom>
          </p:spPr>
          <p:txBody>
            <a:bodyPr lIns="0" tIns="0" rIns="0" bIns="0" rtlCol="0" anchor="t">
              <a:spAutoFit/>
            </a:bodyPr>
            <a:lstStyle/>
            <a:p>
              <a:pPr>
                <a:lnSpc>
                  <a:spcPts val="2240"/>
                </a:lnSpc>
                <a:spcBef>
                  <a:spcPct val="0"/>
                </a:spcBef>
              </a:pPr>
              <a:r>
                <a:rPr lang="en-US" sz="1600">
                  <a:solidFill>
                    <a:srgbClr val="242725"/>
                  </a:solidFill>
                  <a:latin typeface="Inter"/>
                </a:rPr>
                <a:t>Import this component and use in </a:t>
              </a:r>
              <a:r>
                <a:rPr lang="en-US" sz="1600" err="1">
                  <a:solidFill>
                    <a:srgbClr val="242725"/>
                  </a:solidFill>
                  <a:latin typeface="Inter"/>
                </a:rPr>
                <a:t>App.tsx</a:t>
              </a:r>
              <a:endParaRPr lang="en-US" sz="1600">
                <a:solidFill>
                  <a:srgbClr val="242725"/>
                </a:solidFill>
                <a:latin typeface="Inter"/>
              </a:endParaRPr>
            </a:p>
            <a:p>
              <a:pPr>
                <a:lnSpc>
                  <a:spcPts val="2240"/>
                </a:lnSpc>
                <a:spcBef>
                  <a:spcPct val="0"/>
                </a:spcBef>
              </a:pPr>
              <a:endParaRPr lang="en-US" sz="1600">
                <a:solidFill>
                  <a:srgbClr val="242725"/>
                </a:solidFill>
                <a:latin typeface="Inter"/>
              </a:endParaRPr>
            </a:p>
          </p:txBody>
        </p:sp>
      </p:grpSp>
      <p:grpSp>
        <p:nvGrpSpPr>
          <p:cNvPr id="14" name="Group 14"/>
          <p:cNvGrpSpPr/>
          <p:nvPr/>
        </p:nvGrpSpPr>
        <p:grpSpPr>
          <a:xfrm>
            <a:off x="6190177" y="1085633"/>
            <a:ext cx="555236" cy="555236"/>
            <a:chOff x="0" y="0"/>
            <a:chExt cx="6350000" cy="6350000"/>
          </a:xfrm>
          <a:solidFill>
            <a:srgbClr val="FEC800"/>
          </a:solidFill>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6" name="Group 16"/>
          <p:cNvGrpSpPr/>
          <p:nvPr/>
        </p:nvGrpSpPr>
        <p:grpSpPr>
          <a:xfrm>
            <a:off x="5542661" y="6115340"/>
            <a:ext cx="2726502" cy="2726502"/>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18" name="Group 18"/>
          <p:cNvGrpSpPr/>
          <p:nvPr/>
        </p:nvGrpSpPr>
        <p:grpSpPr>
          <a:xfrm>
            <a:off x="8748623" y="5515034"/>
            <a:ext cx="288106" cy="288106"/>
            <a:chOff x="0" y="0"/>
            <a:chExt cx="6350000" cy="6350000"/>
          </a:xfrm>
          <a:solidFill>
            <a:srgbClr val="FEC800"/>
          </a:solidFill>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20" name="Group 20"/>
          <p:cNvGrpSpPr/>
          <p:nvPr/>
        </p:nvGrpSpPr>
        <p:grpSpPr>
          <a:xfrm>
            <a:off x="8817891" y="1552759"/>
            <a:ext cx="1553375" cy="1514194"/>
            <a:chOff x="0" y="0"/>
            <a:chExt cx="4589780" cy="4578350"/>
          </a:xfrm>
          <a:solidFill>
            <a:srgbClr val="FEC800"/>
          </a:solidFill>
        </p:grpSpPr>
        <p:sp>
          <p:nvSpPr>
            <p:cNvPr id="21" name="Freeform 21"/>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22" name="Freeform 22"/>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23" name="Group 23"/>
          <p:cNvGrpSpPr/>
          <p:nvPr/>
        </p:nvGrpSpPr>
        <p:grpSpPr>
          <a:xfrm>
            <a:off x="5968726" y="5515034"/>
            <a:ext cx="1553375" cy="1514194"/>
            <a:chOff x="0" y="0"/>
            <a:chExt cx="4589780" cy="4578350"/>
          </a:xfrm>
          <a:solidFill>
            <a:srgbClr val="FEC800"/>
          </a:solidFill>
        </p:grpSpPr>
        <p:sp>
          <p:nvSpPr>
            <p:cNvPr id="24" name="Freeform 24"/>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25" name="Freeform 25"/>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pic>
        <p:nvPicPr>
          <p:cNvPr id="27" name="Picture 20" descr="Text&#10;&#10;Description automatically generated">
            <a:extLst>
              <a:ext uri="{FF2B5EF4-FFF2-40B4-BE49-F238E27FC236}">
                <a16:creationId xmlns:a16="http://schemas.microsoft.com/office/drawing/2014/main" id="{63275A6C-55AF-7C60-3870-377CFD028924}"/>
              </a:ext>
            </a:extLst>
          </p:cNvPr>
          <p:cNvPicPr>
            <a:picLocks noChangeAspect="1"/>
          </p:cNvPicPr>
          <p:nvPr/>
        </p:nvPicPr>
        <p:blipFill>
          <a:blip r:embed="rId2"/>
          <a:stretch>
            <a:fillRect/>
          </a:stretch>
        </p:blipFill>
        <p:spPr>
          <a:xfrm>
            <a:off x="5548744" y="2677258"/>
            <a:ext cx="3857625" cy="21240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8" name="Footer Placeholder 14">
            <a:extLst>
              <a:ext uri="{FF2B5EF4-FFF2-40B4-BE49-F238E27FC236}">
                <a16:creationId xmlns:a16="http://schemas.microsoft.com/office/drawing/2014/main" id="{30A47C44-4FFD-32A3-F358-F672739A1913}"/>
              </a:ext>
            </a:extLst>
          </p:cNvPr>
          <p:cNvSpPr>
            <a:spLocks noGrp="1"/>
          </p:cNvSpPr>
          <p:nvPr>
            <p:ph type="ftr" sz="quarter" idx="11"/>
          </p:nvPr>
        </p:nvSpPr>
        <p:spPr>
          <a:xfrm>
            <a:off x="3124200" y="6356350"/>
            <a:ext cx="2895600" cy="365125"/>
          </a:xfrm>
        </p:spPr>
        <p:txBody>
          <a:bodyPr/>
          <a:lstStyle/>
          <a:p>
            <a:r>
              <a:rPr lang="en-US" sz="1200">
                <a:solidFill>
                  <a:schemeClr val="bg1">
                    <a:lumMod val="50000"/>
                  </a:schemeClr>
                </a:solidFill>
                <a:latin typeface="Inter"/>
              </a:rPr>
              <a:t>Section One: Component</a:t>
            </a:r>
          </a:p>
        </p:txBody>
      </p:sp>
    </p:spTree>
    <p:extLst>
      <p:ext uri="{BB962C8B-B14F-4D97-AF65-F5344CB8AC3E}">
        <p14:creationId xmlns:p14="http://schemas.microsoft.com/office/powerpoint/2010/main" val="10393729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385372" y="-1363251"/>
            <a:ext cx="2726502" cy="2726502"/>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6" name="Group 6"/>
          <p:cNvGrpSpPr/>
          <p:nvPr/>
        </p:nvGrpSpPr>
        <p:grpSpPr>
          <a:xfrm>
            <a:off x="457201" y="1223970"/>
            <a:ext cx="5560612" cy="4854737"/>
            <a:chOff x="0" y="0"/>
            <a:chExt cx="6120757" cy="6472983"/>
          </a:xfrm>
        </p:grpSpPr>
        <p:sp>
          <p:nvSpPr>
            <p:cNvPr id="7" name="TextBox 7"/>
            <p:cNvSpPr txBox="1"/>
            <p:nvPr/>
          </p:nvSpPr>
          <p:spPr>
            <a:xfrm>
              <a:off x="0" y="0"/>
              <a:ext cx="6120757" cy="865964"/>
            </a:xfrm>
            <a:prstGeom prst="rect">
              <a:avLst/>
            </a:prstGeom>
          </p:spPr>
          <p:txBody>
            <a:bodyPr lIns="0" tIns="0" rIns="0" bIns="0" rtlCol="0" anchor="t">
              <a:spAutoFit/>
            </a:bodyPr>
            <a:lstStyle/>
            <a:p>
              <a:pPr>
                <a:lnSpc>
                  <a:spcPts val="5999"/>
                </a:lnSpc>
              </a:pPr>
              <a:r>
                <a:rPr lang="en-US" sz="2400">
                  <a:solidFill>
                    <a:srgbClr val="242725"/>
                  </a:solidFill>
                  <a:latin typeface="Inter Bold"/>
                </a:rPr>
                <a:t>Tips</a:t>
              </a:r>
            </a:p>
          </p:txBody>
        </p:sp>
        <p:sp>
          <p:nvSpPr>
            <p:cNvPr id="8" name="TextBox 8"/>
            <p:cNvSpPr txBox="1"/>
            <p:nvPr/>
          </p:nvSpPr>
          <p:spPr>
            <a:xfrm>
              <a:off x="0" y="1698821"/>
              <a:ext cx="6120757" cy="346505"/>
            </a:xfrm>
            <a:prstGeom prst="rect">
              <a:avLst/>
            </a:prstGeom>
          </p:spPr>
          <p:txBody>
            <a:bodyPr lIns="0" tIns="0" rIns="0" bIns="0" rtlCol="0" anchor="t">
              <a:spAutoFit/>
            </a:bodyPr>
            <a:lstStyle/>
            <a:p>
              <a:pPr>
                <a:lnSpc>
                  <a:spcPts val="2239"/>
                </a:lnSpc>
                <a:spcBef>
                  <a:spcPct val="0"/>
                </a:spcBef>
              </a:pPr>
              <a:r>
                <a:rPr lang="en-US" sz="1599" spc="15">
                  <a:solidFill>
                    <a:srgbClr val="242725"/>
                  </a:solidFill>
                  <a:latin typeface="Inter Bold"/>
                </a:rPr>
                <a:t>Naming</a:t>
              </a:r>
            </a:p>
          </p:txBody>
        </p:sp>
        <p:sp>
          <p:nvSpPr>
            <p:cNvPr id="9" name="TextBox 9"/>
            <p:cNvSpPr txBox="1"/>
            <p:nvPr/>
          </p:nvSpPr>
          <p:spPr>
            <a:xfrm>
              <a:off x="0" y="2246191"/>
              <a:ext cx="6120757" cy="1098848"/>
            </a:xfrm>
            <a:prstGeom prst="rect">
              <a:avLst/>
            </a:prstGeom>
          </p:spPr>
          <p:txBody>
            <a:bodyPr lIns="0" tIns="0" rIns="0" bIns="0" rtlCol="0" anchor="t">
              <a:spAutoFit/>
            </a:bodyPr>
            <a:lstStyle/>
            <a:p>
              <a:pPr>
                <a:lnSpc>
                  <a:spcPts val="2239"/>
                </a:lnSpc>
                <a:spcBef>
                  <a:spcPct val="0"/>
                </a:spcBef>
              </a:pPr>
              <a:r>
                <a:rPr lang="en-US" sz="1599">
                  <a:solidFill>
                    <a:srgbClr val="242725"/>
                  </a:solidFill>
                  <a:latin typeface="Inter"/>
                </a:rPr>
                <a:t>Naming a component and file names with Capitalize, Pascal Case</a:t>
              </a:r>
            </a:p>
            <a:p>
              <a:pPr>
                <a:lnSpc>
                  <a:spcPts val="2239"/>
                </a:lnSpc>
                <a:spcBef>
                  <a:spcPct val="0"/>
                </a:spcBef>
              </a:pPr>
              <a:endParaRPr lang="en-US" sz="1599">
                <a:solidFill>
                  <a:srgbClr val="242725"/>
                </a:solidFill>
                <a:latin typeface="Inter"/>
              </a:endParaRPr>
            </a:p>
          </p:txBody>
        </p:sp>
        <p:sp>
          <p:nvSpPr>
            <p:cNvPr id="10" name="TextBox 10"/>
            <p:cNvSpPr txBox="1"/>
            <p:nvPr/>
          </p:nvSpPr>
          <p:spPr>
            <a:xfrm>
              <a:off x="0" y="3450878"/>
              <a:ext cx="6120757" cy="346505"/>
            </a:xfrm>
            <a:prstGeom prst="rect">
              <a:avLst/>
            </a:prstGeom>
          </p:spPr>
          <p:txBody>
            <a:bodyPr lIns="0" tIns="0" rIns="0" bIns="0" rtlCol="0" anchor="t">
              <a:spAutoFit/>
            </a:bodyPr>
            <a:lstStyle/>
            <a:p>
              <a:pPr>
                <a:lnSpc>
                  <a:spcPts val="2240"/>
                </a:lnSpc>
                <a:spcBef>
                  <a:spcPct val="0"/>
                </a:spcBef>
              </a:pPr>
              <a:r>
                <a:rPr lang="en-US" sz="1600" spc="16">
                  <a:solidFill>
                    <a:srgbClr val="242725"/>
                  </a:solidFill>
                  <a:latin typeface="Inter Bold"/>
                </a:rPr>
                <a:t>Default Export</a:t>
              </a:r>
            </a:p>
          </p:txBody>
        </p:sp>
        <p:sp>
          <p:nvSpPr>
            <p:cNvPr id="11" name="TextBox 11"/>
            <p:cNvSpPr txBox="1"/>
            <p:nvPr/>
          </p:nvSpPr>
          <p:spPr>
            <a:xfrm>
              <a:off x="0" y="3998248"/>
              <a:ext cx="6120757" cy="1098848"/>
            </a:xfrm>
            <a:prstGeom prst="rect">
              <a:avLst/>
            </a:prstGeom>
          </p:spPr>
          <p:txBody>
            <a:bodyPr lIns="0" tIns="0" rIns="0" bIns="0" rtlCol="0" anchor="t">
              <a:spAutoFit/>
            </a:bodyPr>
            <a:lstStyle/>
            <a:p>
              <a:pPr>
                <a:lnSpc>
                  <a:spcPts val="2240"/>
                </a:lnSpc>
                <a:spcBef>
                  <a:spcPct val="0"/>
                </a:spcBef>
              </a:pPr>
              <a:r>
                <a:rPr lang="en-US" sz="1600">
                  <a:solidFill>
                    <a:srgbClr val="242725"/>
                  </a:solidFill>
                  <a:latin typeface="Inter"/>
                </a:rPr>
                <a:t>We can name any import component from Export default but usually use the same name.</a:t>
              </a:r>
            </a:p>
            <a:p>
              <a:pPr>
                <a:lnSpc>
                  <a:spcPts val="2240"/>
                </a:lnSpc>
                <a:spcBef>
                  <a:spcPct val="0"/>
                </a:spcBef>
              </a:pPr>
              <a:endParaRPr lang="en-US" sz="1600">
                <a:solidFill>
                  <a:srgbClr val="242725"/>
                </a:solidFill>
                <a:latin typeface="Inter"/>
              </a:endParaRPr>
            </a:p>
          </p:txBody>
        </p:sp>
        <p:sp>
          <p:nvSpPr>
            <p:cNvPr id="12" name="TextBox 12"/>
            <p:cNvSpPr txBox="1"/>
            <p:nvPr/>
          </p:nvSpPr>
          <p:spPr>
            <a:xfrm>
              <a:off x="0" y="5202934"/>
              <a:ext cx="6120757" cy="346505"/>
            </a:xfrm>
            <a:prstGeom prst="rect">
              <a:avLst/>
            </a:prstGeom>
          </p:spPr>
          <p:txBody>
            <a:bodyPr lIns="0" tIns="0" rIns="0" bIns="0" rtlCol="0" anchor="t">
              <a:spAutoFit/>
            </a:bodyPr>
            <a:lstStyle/>
            <a:p>
              <a:pPr>
                <a:lnSpc>
                  <a:spcPts val="2240"/>
                </a:lnSpc>
                <a:spcBef>
                  <a:spcPct val="0"/>
                </a:spcBef>
              </a:pPr>
              <a:r>
                <a:rPr lang="en-US" sz="1600" spc="16">
                  <a:solidFill>
                    <a:srgbClr val="242725"/>
                  </a:solidFill>
                  <a:latin typeface="Inter Bold"/>
                </a:rPr>
                <a:t>Less is Good</a:t>
              </a:r>
            </a:p>
          </p:txBody>
        </p:sp>
        <p:sp>
          <p:nvSpPr>
            <p:cNvPr id="13" name="TextBox 13"/>
            <p:cNvSpPr txBox="1"/>
            <p:nvPr/>
          </p:nvSpPr>
          <p:spPr>
            <a:xfrm>
              <a:off x="0" y="5750306"/>
              <a:ext cx="6120757" cy="722677"/>
            </a:xfrm>
            <a:prstGeom prst="rect">
              <a:avLst/>
            </a:prstGeom>
          </p:spPr>
          <p:txBody>
            <a:bodyPr lIns="0" tIns="0" rIns="0" bIns="0" rtlCol="0" anchor="t">
              <a:spAutoFit/>
            </a:bodyPr>
            <a:lstStyle/>
            <a:p>
              <a:pPr>
                <a:lnSpc>
                  <a:spcPts val="2240"/>
                </a:lnSpc>
                <a:spcBef>
                  <a:spcPct val="0"/>
                </a:spcBef>
              </a:pPr>
              <a:r>
                <a:rPr lang="en-US" sz="1600">
                  <a:solidFill>
                    <a:srgbClr val="242725"/>
                  </a:solidFill>
                  <a:latin typeface="Inter"/>
                </a:rPr>
                <a:t>Prefer many components, one component does one thing, better than many lines of codes</a:t>
              </a:r>
            </a:p>
          </p:txBody>
        </p:sp>
      </p:grpSp>
      <p:grpSp>
        <p:nvGrpSpPr>
          <p:cNvPr id="14" name="Group 14"/>
          <p:cNvGrpSpPr/>
          <p:nvPr/>
        </p:nvGrpSpPr>
        <p:grpSpPr>
          <a:xfrm>
            <a:off x="6190177" y="1085633"/>
            <a:ext cx="555236" cy="555236"/>
            <a:chOff x="0" y="0"/>
            <a:chExt cx="6350000" cy="6350000"/>
          </a:xfrm>
          <a:solidFill>
            <a:srgbClr val="FEC800"/>
          </a:solidFill>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6" name="Group 16"/>
          <p:cNvGrpSpPr/>
          <p:nvPr/>
        </p:nvGrpSpPr>
        <p:grpSpPr>
          <a:xfrm>
            <a:off x="5542661" y="6115340"/>
            <a:ext cx="2726502" cy="2726502"/>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18" name="Group 18"/>
          <p:cNvGrpSpPr/>
          <p:nvPr/>
        </p:nvGrpSpPr>
        <p:grpSpPr>
          <a:xfrm>
            <a:off x="8748623" y="5515034"/>
            <a:ext cx="288106" cy="288106"/>
            <a:chOff x="0" y="0"/>
            <a:chExt cx="6350000" cy="6350000"/>
          </a:xfrm>
          <a:solidFill>
            <a:srgbClr val="FEC800"/>
          </a:solidFill>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20" name="Group 20"/>
          <p:cNvGrpSpPr/>
          <p:nvPr/>
        </p:nvGrpSpPr>
        <p:grpSpPr>
          <a:xfrm>
            <a:off x="8817891" y="1552759"/>
            <a:ext cx="1553375" cy="1514194"/>
            <a:chOff x="0" y="0"/>
            <a:chExt cx="4589780" cy="4578350"/>
          </a:xfrm>
          <a:solidFill>
            <a:srgbClr val="FEC800"/>
          </a:solidFill>
        </p:grpSpPr>
        <p:sp>
          <p:nvSpPr>
            <p:cNvPr id="21" name="Freeform 21"/>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22" name="Freeform 22"/>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23" name="Group 23"/>
          <p:cNvGrpSpPr/>
          <p:nvPr/>
        </p:nvGrpSpPr>
        <p:grpSpPr>
          <a:xfrm>
            <a:off x="5968726" y="5515034"/>
            <a:ext cx="1553375" cy="1514194"/>
            <a:chOff x="0" y="0"/>
            <a:chExt cx="4589780" cy="4578350"/>
          </a:xfrm>
          <a:solidFill>
            <a:srgbClr val="FEC800"/>
          </a:solidFill>
        </p:grpSpPr>
        <p:sp>
          <p:nvSpPr>
            <p:cNvPr id="24" name="Freeform 24"/>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25" name="Freeform 25"/>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sp>
        <p:nvSpPr>
          <p:cNvPr id="28" name="Footer Placeholder 14">
            <a:extLst>
              <a:ext uri="{FF2B5EF4-FFF2-40B4-BE49-F238E27FC236}">
                <a16:creationId xmlns:a16="http://schemas.microsoft.com/office/drawing/2014/main" id="{30A47C44-4FFD-32A3-F358-F672739A1913}"/>
              </a:ext>
            </a:extLst>
          </p:cNvPr>
          <p:cNvSpPr>
            <a:spLocks noGrp="1"/>
          </p:cNvSpPr>
          <p:nvPr>
            <p:ph type="ftr" sz="quarter" idx="11"/>
          </p:nvPr>
        </p:nvSpPr>
        <p:spPr>
          <a:xfrm>
            <a:off x="3124200" y="6356350"/>
            <a:ext cx="2895600" cy="365125"/>
          </a:xfrm>
        </p:spPr>
        <p:txBody>
          <a:bodyPr/>
          <a:lstStyle/>
          <a:p>
            <a:r>
              <a:rPr lang="en-US" sz="1200">
                <a:solidFill>
                  <a:schemeClr val="bg1">
                    <a:lumMod val="50000"/>
                  </a:schemeClr>
                </a:solidFill>
                <a:latin typeface="Inter"/>
              </a:rPr>
              <a:t>Section One: Component</a:t>
            </a:r>
          </a:p>
        </p:txBody>
      </p:sp>
      <p:sp>
        <p:nvSpPr>
          <p:cNvPr id="4" name="Freeform 5">
            <a:extLst>
              <a:ext uri="{FF2B5EF4-FFF2-40B4-BE49-F238E27FC236}">
                <a16:creationId xmlns:a16="http://schemas.microsoft.com/office/drawing/2014/main" id="{365EE7AE-6170-7D62-B41A-5C3EF17EACE5}"/>
              </a:ext>
            </a:extLst>
          </p:cNvPr>
          <p:cNvSpPr/>
          <p:nvPr/>
        </p:nvSpPr>
        <p:spPr>
          <a:xfrm>
            <a:off x="5886335" y="2203749"/>
            <a:ext cx="2999959" cy="3036523"/>
          </a:xfrm>
          <a:custGeom>
            <a:avLst/>
            <a:gdLst>
              <a:gd name="connsiteX0" fmla="*/ 6350000 w 6350000"/>
              <a:gd name="connsiteY0" fmla="*/ 3504061 h 6679010"/>
              <a:gd name="connsiteX1" fmla="*/ 3175000 w 6350000"/>
              <a:gd name="connsiteY1" fmla="*/ 6679010 h 6679010"/>
              <a:gd name="connsiteX2" fmla="*/ 0 w 6350000"/>
              <a:gd name="connsiteY2" fmla="*/ 3504061 h 6679010"/>
              <a:gd name="connsiteX3" fmla="*/ 3213711 w 6350000"/>
              <a:gd name="connsiteY3" fmla="*/ 0 h 6679010"/>
              <a:gd name="connsiteX4" fmla="*/ 6350000 w 6350000"/>
              <a:gd name="connsiteY4" fmla="*/ 3504061 h 6679010"/>
              <a:gd name="connsiteX0" fmla="*/ 6350000 w 6350000"/>
              <a:gd name="connsiteY0" fmla="*/ 3252445 h 6427394"/>
              <a:gd name="connsiteX1" fmla="*/ 3175000 w 6350000"/>
              <a:gd name="connsiteY1" fmla="*/ 6427394 h 6427394"/>
              <a:gd name="connsiteX2" fmla="*/ 0 w 6350000"/>
              <a:gd name="connsiteY2" fmla="*/ 3252445 h 6427394"/>
              <a:gd name="connsiteX3" fmla="*/ 3213711 w 6350000"/>
              <a:gd name="connsiteY3" fmla="*/ 0 h 6427394"/>
              <a:gd name="connsiteX4" fmla="*/ 6350000 w 6350000"/>
              <a:gd name="connsiteY4" fmla="*/ 3252445 h 642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0000" h="6427394">
                <a:moveTo>
                  <a:pt x="6350000" y="3252445"/>
                </a:moveTo>
                <a:cubicBezTo>
                  <a:pt x="6350000" y="5005871"/>
                  <a:pt x="4928476" y="6427394"/>
                  <a:pt x="3175000" y="6427394"/>
                </a:cubicBezTo>
                <a:cubicBezTo>
                  <a:pt x="1421498" y="6427394"/>
                  <a:pt x="0" y="5005871"/>
                  <a:pt x="0" y="3252445"/>
                </a:cubicBezTo>
                <a:cubicBezTo>
                  <a:pt x="0" y="1498931"/>
                  <a:pt x="1460209" y="0"/>
                  <a:pt x="3213711" y="0"/>
                </a:cubicBezTo>
                <a:cubicBezTo>
                  <a:pt x="4967212" y="0"/>
                  <a:pt x="6350000" y="1498931"/>
                  <a:pt x="6350000" y="3252445"/>
                </a:cubicBezTo>
                <a:close/>
              </a:path>
            </a:pathLst>
          </a:custGeom>
          <a:blipFill>
            <a:blip r:embed="rId2">
              <a:extLst>
                <a:ext uri="{28A0092B-C50C-407E-A947-70E740481C1C}">
                  <a14:useLocalDpi xmlns:a14="http://schemas.microsoft.com/office/drawing/2010/main" val="0"/>
                </a:ext>
              </a:extLst>
            </a:blip>
            <a:stretch>
              <a:fillRect/>
            </a:stretch>
          </a:blipFill>
        </p:spPr>
        <p:txBody>
          <a:bodyPr/>
          <a:lstStyle/>
          <a:p>
            <a:endParaRPr lang="en-TH"/>
          </a:p>
        </p:txBody>
      </p:sp>
    </p:spTree>
    <p:extLst>
      <p:ext uri="{BB962C8B-B14F-4D97-AF65-F5344CB8AC3E}">
        <p14:creationId xmlns:p14="http://schemas.microsoft.com/office/powerpoint/2010/main" val="10538640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385372" y="-1363251"/>
            <a:ext cx="2726502" cy="2726502"/>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sp>
        <p:nvSpPr>
          <p:cNvPr id="7" name="TextBox 7"/>
          <p:cNvSpPr txBox="1"/>
          <p:nvPr/>
        </p:nvSpPr>
        <p:spPr>
          <a:xfrm>
            <a:off x="710774" y="278834"/>
            <a:ext cx="5560612" cy="649473"/>
          </a:xfrm>
          <a:prstGeom prst="rect">
            <a:avLst/>
          </a:prstGeom>
        </p:spPr>
        <p:txBody>
          <a:bodyPr lIns="0" tIns="0" rIns="0" bIns="0" rtlCol="0" anchor="t">
            <a:spAutoFit/>
          </a:bodyPr>
          <a:lstStyle/>
          <a:p>
            <a:pPr>
              <a:lnSpc>
                <a:spcPts val="5999"/>
              </a:lnSpc>
            </a:pPr>
            <a:r>
              <a:rPr lang="en-US" sz="2400">
                <a:solidFill>
                  <a:srgbClr val="242725"/>
                </a:solidFill>
                <a:latin typeface="Inter Bold"/>
              </a:rPr>
              <a:t>React: World of Components</a:t>
            </a:r>
          </a:p>
        </p:txBody>
      </p:sp>
      <p:grpSp>
        <p:nvGrpSpPr>
          <p:cNvPr id="14" name="Group 14"/>
          <p:cNvGrpSpPr/>
          <p:nvPr/>
        </p:nvGrpSpPr>
        <p:grpSpPr>
          <a:xfrm>
            <a:off x="6190177" y="1085633"/>
            <a:ext cx="555236" cy="555236"/>
            <a:chOff x="0" y="0"/>
            <a:chExt cx="6350000" cy="6350000"/>
          </a:xfrm>
          <a:solidFill>
            <a:srgbClr val="FEC800"/>
          </a:solidFill>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6" name="Group 16"/>
          <p:cNvGrpSpPr/>
          <p:nvPr/>
        </p:nvGrpSpPr>
        <p:grpSpPr>
          <a:xfrm>
            <a:off x="5542661" y="6115340"/>
            <a:ext cx="2726502" cy="2726502"/>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18" name="Group 18"/>
          <p:cNvGrpSpPr/>
          <p:nvPr/>
        </p:nvGrpSpPr>
        <p:grpSpPr>
          <a:xfrm>
            <a:off x="8748623" y="5515034"/>
            <a:ext cx="288106" cy="288106"/>
            <a:chOff x="0" y="0"/>
            <a:chExt cx="6350000" cy="6350000"/>
          </a:xfrm>
          <a:solidFill>
            <a:srgbClr val="FEC800"/>
          </a:solidFill>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20" name="Group 20"/>
          <p:cNvGrpSpPr/>
          <p:nvPr/>
        </p:nvGrpSpPr>
        <p:grpSpPr>
          <a:xfrm>
            <a:off x="8817891" y="1552759"/>
            <a:ext cx="1553375" cy="1514194"/>
            <a:chOff x="0" y="0"/>
            <a:chExt cx="4589780" cy="4578350"/>
          </a:xfrm>
          <a:solidFill>
            <a:srgbClr val="FEC800"/>
          </a:solidFill>
        </p:grpSpPr>
        <p:sp>
          <p:nvSpPr>
            <p:cNvPr id="21" name="Freeform 21"/>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22" name="Freeform 22"/>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23" name="Group 23"/>
          <p:cNvGrpSpPr/>
          <p:nvPr/>
        </p:nvGrpSpPr>
        <p:grpSpPr>
          <a:xfrm>
            <a:off x="5968726" y="5515034"/>
            <a:ext cx="1553375" cy="1514194"/>
            <a:chOff x="0" y="0"/>
            <a:chExt cx="4589780" cy="4578350"/>
          </a:xfrm>
          <a:solidFill>
            <a:srgbClr val="FEC800"/>
          </a:solidFill>
        </p:grpSpPr>
        <p:sp>
          <p:nvSpPr>
            <p:cNvPr id="24" name="Freeform 24"/>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25" name="Freeform 25"/>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sp>
        <p:nvSpPr>
          <p:cNvPr id="28" name="Footer Placeholder 14">
            <a:extLst>
              <a:ext uri="{FF2B5EF4-FFF2-40B4-BE49-F238E27FC236}">
                <a16:creationId xmlns:a16="http://schemas.microsoft.com/office/drawing/2014/main" id="{30A47C44-4FFD-32A3-F358-F672739A1913}"/>
              </a:ext>
            </a:extLst>
          </p:cNvPr>
          <p:cNvSpPr>
            <a:spLocks noGrp="1"/>
          </p:cNvSpPr>
          <p:nvPr>
            <p:ph type="ftr" sz="quarter" idx="11"/>
          </p:nvPr>
        </p:nvSpPr>
        <p:spPr>
          <a:xfrm>
            <a:off x="3124200" y="6356350"/>
            <a:ext cx="2895600" cy="365125"/>
          </a:xfrm>
        </p:spPr>
        <p:txBody>
          <a:bodyPr/>
          <a:lstStyle/>
          <a:p>
            <a:r>
              <a:rPr lang="en-US" sz="1200">
                <a:solidFill>
                  <a:schemeClr val="bg1">
                    <a:lumMod val="50000"/>
                  </a:schemeClr>
                </a:solidFill>
                <a:latin typeface="Inter"/>
              </a:rPr>
              <a:t>Section One: Component</a:t>
            </a:r>
          </a:p>
        </p:txBody>
      </p:sp>
      <p:pic>
        <p:nvPicPr>
          <p:cNvPr id="5" name="Picture 25">
            <a:extLst>
              <a:ext uri="{FF2B5EF4-FFF2-40B4-BE49-F238E27FC236}">
                <a16:creationId xmlns:a16="http://schemas.microsoft.com/office/drawing/2014/main" id="{BD657A65-0E32-9C96-9A34-44242E183AA9}"/>
              </a:ext>
            </a:extLst>
          </p:cNvPr>
          <p:cNvPicPr>
            <a:picLocks noChangeAspect="1"/>
          </p:cNvPicPr>
          <p:nvPr/>
        </p:nvPicPr>
        <p:blipFill>
          <a:blip r:embed="rId2"/>
          <a:stretch>
            <a:fillRect/>
          </a:stretch>
        </p:blipFill>
        <p:spPr>
          <a:xfrm>
            <a:off x="787973" y="1434834"/>
            <a:ext cx="8350750" cy="3994993"/>
          </a:xfrm>
          <a:prstGeom prst="rect">
            <a:avLst/>
          </a:prstGeom>
        </p:spPr>
      </p:pic>
    </p:spTree>
    <p:extLst>
      <p:ext uri="{BB962C8B-B14F-4D97-AF65-F5344CB8AC3E}">
        <p14:creationId xmlns:p14="http://schemas.microsoft.com/office/powerpoint/2010/main" val="31043835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385372" y="-1363251"/>
            <a:ext cx="2726502" cy="2726502"/>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sp>
        <p:nvSpPr>
          <p:cNvPr id="7" name="TextBox 7"/>
          <p:cNvSpPr txBox="1"/>
          <p:nvPr/>
        </p:nvSpPr>
        <p:spPr>
          <a:xfrm>
            <a:off x="710774" y="278834"/>
            <a:ext cx="5560612" cy="649473"/>
          </a:xfrm>
          <a:prstGeom prst="rect">
            <a:avLst/>
          </a:prstGeom>
        </p:spPr>
        <p:txBody>
          <a:bodyPr lIns="0" tIns="0" rIns="0" bIns="0" rtlCol="0" anchor="t">
            <a:spAutoFit/>
          </a:bodyPr>
          <a:lstStyle/>
          <a:p>
            <a:pPr>
              <a:lnSpc>
                <a:spcPts val="5999"/>
              </a:lnSpc>
            </a:pPr>
            <a:r>
              <a:rPr lang="en-US" sz="2400">
                <a:solidFill>
                  <a:srgbClr val="242725"/>
                </a:solidFill>
                <a:latin typeface="Inter Bold"/>
              </a:rPr>
              <a:t>React: World of Components</a:t>
            </a:r>
          </a:p>
        </p:txBody>
      </p:sp>
      <p:grpSp>
        <p:nvGrpSpPr>
          <p:cNvPr id="14" name="Group 14"/>
          <p:cNvGrpSpPr/>
          <p:nvPr/>
        </p:nvGrpSpPr>
        <p:grpSpPr>
          <a:xfrm>
            <a:off x="6190177" y="1085633"/>
            <a:ext cx="555236" cy="555236"/>
            <a:chOff x="0" y="0"/>
            <a:chExt cx="6350000" cy="6350000"/>
          </a:xfrm>
          <a:solidFill>
            <a:srgbClr val="FEC800"/>
          </a:solidFill>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6" name="Group 16"/>
          <p:cNvGrpSpPr/>
          <p:nvPr/>
        </p:nvGrpSpPr>
        <p:grpSpPr>
          <a:xfrm>
            <a:off x="5542661" y="6115340"/>
            <a:ext cx="2726502" cy="2726502"/>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18" name="Group 18"/>
          <p:cNvGrpSpPr/>
          <p:nvPr/>
        </p:nvGrpSpPr>
        <p:grpSpPr>
          <a:xfrm>
            <a:off x="8748623" y="5515034"/>
            <a:ext cx="288106" cy="288106"/>
            <a:chOff x="0" y="0"/>
            <a:chExt cx="6350000" cy="6350000"/>
          </a:xfrm>
          <a:solidFill>
            <a:srgbClr val="FEC800"/>
          </a:solidFill>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20" name="Group 20"/>
          <p:cNvGrpSpPr/>
          <p:nvPr/>
        </p:nvGrpSpPr>
        <p:grpSpPr>
          <a:xfrm>
            <a:off x="8817891" y="1552759"/>
            <a:ext cx="1553375" cy="1514194"/>
            <a:chOff x="0" y="0"/>
            <a:chExt cx="4589780" cy="4578350"/>
          </a:xfrm>
          <a:solidFill>
            <a:srgbClr val="FEC800"/>
          </a:solidFill>
        </p:grpSpPr>
        <p:sp>
          <p:nvSpPr>
            <p:cNvPr id="21" name="Freeform 21"/>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22" name="Freeform 22"/>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23" name="Group 23"/>
          <p:cNvGrpSpPr/>
          <p:nvPr/>
        </p:nvGrpSpPr>
        <p:grpSpPr>
          <a:xfrm>
            <a:off x="5968726" y="5515034"/>
            <a:ext cx="1553375" cy="1514194"/>
            <a:chOff x="0" y="0"/>
            <a:chExt cx="4589780" cy="4578350"/>
          </a:xfrm>
          <a:solidFill>
            <a:srgbClr val="FEC800"/>
          </a:solidFill>
        </p:grpSpPr>
        <p:sp>
          <p:nvSpPr>
            <p:cNvPr id="24" name="Freeform 24"/>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25" name="Freeform 25"/>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sp>
        <p:nvSpPr>
          <p:cNvPr id="28" name="Footer Placeholder 14">
            <a:extLst>
              <a:ext uri="{FF2B5EF4-FFF2-40B4-BE49-F238E27FC236}">
                <a16:creationId xmlns:a16="http://schemas.microsoft.com/office/drawing/2014/main" id="{30A47C44-4FFD-32A3-F358-F672739A1913}"/>
              </a:ext>
            </a:extLst>
          </p:cNvPr>
          <p:cNvSpPr>
            <a:spLocks noGrp="1"/>
          </p:cNvSpPr>
          <p:nvPr>
            <p:ph type="ftr" sz="quarter" idx="11"/>
          </p:nvPr>
        </p:nvSpPr>
        <p:spPr>
          <a:xfrm>
            <a:off x="3124200" y="6356350"/>
            <a:ext cx="2895600" cy="365125"/>
          </a:xfrm>
        </p:spPr>
        <p:txBody>
          <a:bodyPr/>
          <a:lstStyle/>
          <a:p>
            <a:r>
              <a:rPr lang="en-US" sz="1200">
                <a:solidFill>
                  <a:schemeClr val="bg1">
                    <a:lumMod val="50000"/>
                  </a:schemeClr>
                </a:solidFill>
                <a:latin typeface="Inter"/>
              </a:rPr>
              <a:t>Section One: Component</a:t>
            </a:r>
          </a:p>
        </p:txBody>
      </p:sp>
      <p:pic>
        <p:nvPicPr>
          <p:cNvPr id="4" name="Picture 5" descr="A picture containing text, person&#10;&#10;Description automatically generated">
            <a:extLst>
              <a:ext uri="{FF2B5EF4-FFF2-40B4-BE49-F238E27FC236}">
                <a16:creationId xmlns:a16="http://schemas.microsoft.com/office/drawing/2014/main" id="{12586B23-5DFA-76A0-B26A-1A0623C9A737}"/>
              </a:ext>
            </a:extLst>
          </p:cNvPr>
          <p:cNvPicPr>
            <a:picLocks noChangeAspect="1"/>
          </p:cNvPicPr>
          <p:nvPr/>
        </p:nvPicPr>
        <p:blipFill>
          <a:blip r:embed="rId2"/>
          <a:stretch>
            <a:fillRect/>
          </a:stretch>
        </p:blipFill>
        <p:spPr>
          <a:xfrm>
            <a:off x="2140364" y="1736350"/>
            <a:ext cx="4389312" cy="3836327"/>
          </a:xfrm>
          <a:prstGeom prst="rect">
            <a:avLst/>
          </a:prstGeom>
        </p:spPr>
      </p:pic>
    </p:spTree>
    <p:extLst>
      <p:ext uri="{BB962C8B-B14F-4D97-AF65-F5344CB8AC3E}">
        <p14:creationId xmlns:p14="http://schemas.microsoft.com/office/powerpoint/2010/main" val="37511217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385372" y="-1363251"/>
            <a:ext cx="2726502" cy="2726502"/>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sp>
        <p:nvSpPr>
          <p:cNvPr id="7" name="TextBox 7"/>
          <p:cNvSpPr txBox="1"/>
          <p:nvPr/>
        </p:nvSpPr>
        <p:spPr>
          <a:xfrm>
            <a:off x="2433054" y="488301"/>
            <a:ext cx="5560612" cy="696088"/>
          </a:xfrm>
          <a:prstGeom prst="rect">
            <a:avLst/>
          </a:prstGeom>
        </p:spPr>
        <p:txBody>
          <a:bodyPr lIns="0" tIns="0" rIns="0" bIns="0" rtlCol="0" anchor="t">
            <a:spAutoFit/>
          </a:bodyPr>
          <a:lstStyle/>
          <a:p>
            <a:pPr>
              <a:lnSpc>
                <a:spcPts val="5999"/>
              </a:lnSpc>
            </a:pPr>
            <a:r>
              <a:rPr lang="en-US" sz="3600" b="1">
                <a:solidFill>
                  <a:srgbClr val="242725"/>
                </a:solidFill>
                <a:latin typeface="Inter Bold"/>
              </a:rPr>
              <a:t>Web Screen Size?</a:t>
            </a:r>
            <a:endParaRPr lang="en-US" sz="3600" b="1">
              <a:cs typeface="Calibri"/>
            </a:endParaRPr>
          </a:p>
        </p:txBody>
      </p:sp>
      <p:grpSp>
        <p:nvGrpSpPr>
          <p:cNvPr id="14" name="Group 14"/>
          <p:cNvGrpSpPr/>
          <p:nvPr/>
        </p:nvGrpSpPr>
        <p:grpSpPr>
          <a:xfrm>
            <a:off x="6190177" y="1085633"/>
            <a:ext cx="555236" cy="555236"/>
            <a:chOff x="0" y="0"/>
            <a:chExt cx="6350000" cy="6350000"/>
          </a:xfrm>
          <a:solidFill>
            <a:srgbClr val="FEC800"/>
          </a:solidFill>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6" name="Group 16"/>
          <p:cNvGrpSpPr/>
          <p:nvPr/>
        </p:nvGrpSpPr>
        <p:grpSpPr>
          <a:xfrm>
            <a:off x="5542661" y="6115340"/>
            <a:ext cx="2726502" cy="2726502"/>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18" name="Group 18"/>
          <p:cNvGrpSpPr/>
          <p:nvPr/>
        </p:nvGrpSpPr>
        <p:grpSpPr>
          <a:xfrm>
            <a:off x="8748623" y="5515034"/>
            <a:ext cx="288106" cy="288106"/>
            <a:chOff x="0" y="0"/>
            <a:chExt cx="6350000" cy="6350000"/>
          </a:xfrm>
          <a:solidFill>
            <a:srgbClr val="FEC800"/>
          </a:solidFill>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20" name="Group 20"/>
          <p:cNvGrpSpPr/>
          <p:nvPr/>
        </p:nvGrpSpPr>
        <p:grpSpPr>
          <a:xfrm>
            <a:off x="8817891" y="1552759"/>
            <a:ext cx="1553375" cy="1514194"/>
            <a:chOff x="0" y="0"/>
            <a:chExt cx="4589780" cy="4578350"/>
          </a:xfrm>
          <a:solidFill>
            <a:srgbClr val="FEC800"/>
          </a:solidFill>
        </p:grpSpPr>
        <p:sp>
          <p:nvSpPr>
            <p:cNvPr id="21" name="Freeform 21"/>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22" name="Freeform 22"/>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23" name="Group 23"/>
          <p:cNvGrpSpPr/>
          <p:nvPr/>
        </p:nvGrpSpPr>
        <p:grpSpPr>
          <a:xfrm>
            <a:off x="5968726" y="5515034"/>
            <a:ext cx="1553375" cy="1514194"/>
            <a:chOff x="0" y="0"/>
            <a:chExt cx="4589780" cy="4578350"/>
          </a:xfrm>
          <a:solidFill>
            <a:srgbClr val="FEC800"/>
          </a:solidFill>
        </p:grpSpPr>
        <p:sp>
          <p:nvSpPr>
            <p:cNvPr id="24" name="Freeform 24"/>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25" name="Freeform 25"/>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sp>
        <p:nvSpPr>
          <p:cNvPr id="28" name="Footer Placeholder 14">
            <a:extLst>
              <a:ext uri="{FF2B5EF4-FFF2-40B4-BE49-F238E27FC236}">
                <a16:creationId xmlns:a16="http://schemas.microsoft.com/office/drawing/2014/main" id="{30A47C44-4FFD-32A3-F358-F672739A1913}"/>
              </a:ext>
            </a:extLst>
          </p:cNvPr>
          <p:cNvSpPr>
            <a:spLocks noGrp="1"/>
          </p:cNvSpPr>
          <p:nvPr>
            <p:ph type="ftr" sz="quarter" idx="11"/>
          </p:nvPr>
        </p:nvSpPr>
        <p:spPr>
          <a:xfrm>
            <a:off x="3124200" y="6356350"/>
            <a:ext cx="2895600" cy="365125"/>
          </a:xfrm>
        </p:spPr>
        <p:txBody>
          <a:bodyPr/>
          <a:lstStyle/>
          <a:p>
            <a:r>
              <a:rPr lang="en-US" sz="1200">
                <a:solidFill>
                  <a:schemeClr val="bg1">
                    <a:lumMod val="50000"/>
                  </a:schemeClr>
                </a:solidFill>
                <a:latin typeface="Inter"/>
              </a:rPr>
              <a:t>Section One: Component</a:t>
            </a:r>
          </a:p>
        </p:txBody>
      </p:sp>
      <p:pic>
        <p:nvPicPr>
          <p:cNvPr id="5" name="Picture 5" descr="Graphical user interface, application, Word&#10;&#10;Description automatically generated">
            <a:extLst>
              <a:ext uri="{FF2B5EF4-FFF2-40B4-BE49-F238E27FC236}">
                <a16:creationId xmlns:a16="http://schemas.microsoft.com/office/drawing/2014/main" id="{3F23416C-A366-EEB3-8689-A75D4CE26766}"/>
              </a:ext>
            </a:extLst>
          </p:cNvPr>
          <p:cNvPicPr>
            <a:picLocks noChangeAspect="1"/>
          </p:cNvPicPr>
          <p:nvPr/>
        </p:nvPicPr>
        <p:blipFill>
          <a:blip r:embed="rId2"/>
          <a:stretch>
            <a:fillRect/>
          </a:stretch>
        </p:blipFill>
        <p:spPr>
          <a:xfrm>
            <a:off x="1824704" y="1682383"/>
            <a:ext cx="5600942" cy="3463399"/>
          </a:xfrm>
          <a:prstGeom prst="rect">
            <a:avLst/>
          </a:prstGeom>
        </p:spPr>
      </p:pic>
    </p:spTree>
    <p:extLst>
      <p:ext uri="{BB962C8B-B14F-4D97-AF65-F5344CB8AC3E}">
        <p14:creationId xmlns:p14="http://schemas.microsoft.com/office/powerpoint/2010/main" val="18216889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385372" y="-1363251"/>
            <a:ext cx="2726502" cy="2726502"/>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sp>
        <p:nvSpPr>
          <p:cNvPr id="7" name="TextBox 7"/>
          <p:cNvSpPr txBox="1"/>
          <p:nvPr/>
        </p:nvSpPr>
        <p:spPr>
          <a:xfrm>
            <a:off x="467787" y="2176746"/>
            <a:ext cx="5560612" cy="649473"/>
          </a:xfrm>
          <a:prstGeom prst="rect">
            <a:avLst/>
          </a:prstGeom>
        </p:spPr>
        <p:txBody>
          <a:bodyPr lIns="0" tIns="0" rIns="0" bIns="0" rtlCol="0" anchor="t">
            <a:spAutoFit/>
          </a:bodyPr>
          <a:lstStyle/>
          <a:p>
            <a:pPr>
              <a:lnSpc>
                <a:spcPts val="5999"/>
              </a:lnSpc>
            </a:pPr>
            <a:endParaRPr lang="en-US" sz="2400">
              <a:solidFill>
                <a:srgbClr val="242725"/>
              </a:solidFill>
              <a:latin typeface="Inter Bold"/>
              <a:ea typeface="Inter Bold"/>
              <a:cs typeface="Calibri"/>
            </a:endParaRPr>
          </a:p>
        </p:txBody>
      </p:sp>
      <p:grpSp>
        <p:nvGrpSpPr>
          <p:cNvPr id="14" name="Group 14"/>
          <p:cNvGrpSpPr/>
          <p:nvPr/>
        </p:nvGrpSpPr>
        <p:grpSpPr>
          <a:xfrm>
            <a:off x="6190177" y="1085633"/>
            <a:ext cx="555236" cy="555236"/>
            <a:chOff x="0" y="0"/>
            <a:chExt cx="6350000" cy="6350000"/>
          </a:xfrm>
          <a:solidFill>
            <a:srgbClr val="FEC800"/>
          </a:solidFill>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6" name="Group 16"/>
          <p:cNvGrpSpPr/>
          <p:nvPr/>
        </p:nvGrpSpPr>
        <p:grpSpPr>
          <a:xfrm>
            <a:off x="5542661" y="6115340"/>
            <a:ext cx="2726502" cy="2726502"/>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18" name="Group 18"/>
          <p:cNvGrpSpPr/>
          <p:nvPr/>
        </p:nvGrpSpPr>
        <p:grpSpPr>
          <a:xfrm>
            <a:off x="8748623" y="5515034"/>
            <a:ext cx="288106" cy="288106"/>
            <a:chOff x="0" y="0"/>
            <a:chExt cx="6350000" cy="6350000"/>
          </a:xfrm>
          <a:solidFill>
            <a:srgbClr val="FEC800"/>
          </a:solidFill>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20" name="Group 20"/>
          <p:cNvGrpSpPr/>
          <p:nvPr/>
        </p:nvGrpSpPr>
        <p:grpSpPr>
          <a:xfrm>
            <a:off x="8817891" y="1552759"/>
            <a:ext cx="1553375" cy="1514194"/>
            <a:chOff x="0" y="0"/>
            <a:chExt cx="4589780" cy="4578350"/>
          </a:xfrm>
          <a:solidFill>
            <a:srgbClr val="FEC800"/>
          </a:solidFill>
        </p:grpSpPr>
        <p:sp>
          <p:nvSpPr>
            <p:cNvPr id="21" name="Freeform 21"/>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22" name="Freeform 22"/>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23" name="Group 23"/>
          <p:cNvGrpSpPr/>
          <p:nvPr/>
        </p:nvGrpSpPr>
        <p:grpSpPr>
          <a:xfrm>
            <a:off x="5968726" y="5515034"/>
            <a:ext cx="1553375" cy="1514194"/>
            <a:chOff x="0" y="0"/>
            <a:chExt cx="4589780" cy="4578350"/>
          </a:xfrm>
          <a:solidFill>
            <a:srgbClr val="FEC800"/>
          </a:solidFill>
        </p:grpSpPr>
        <p:sp>
          <p:nvSpPr>
            <p:cNvPr id="24" name="Freeform 24"/>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25" name="Freeform 25"/>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sp>
        <p:nvSpPr>
          <p:cNvPr id="28" name="Footer Placeholder 14">
            <a:extLst>
              <a:ext uri="{FF2B5EF4-FFF2-40B4-BE49-F238E27FC236}">
                <a16:creationId xmlns:a16="http://schemas.microsoft.com/office/drawing/2014/main" id="{30A47C44-4FFD-32A3-F358-F672739A1913}"/>
              </a:ext>
            </a:extLst>
          </p:cNvPr>
          <p:cNvSpPr>
            <a:spLocks noGrp="1"/>
          </p:cNvSpPr>
          <p:nvPr>
            <p:ph type="ftr" sz="quarter" idx="11"/>
          </p:nvPr>
        </p:nvSpPr>
        <p:spPr>
          <a:xfrm>
            <a:off x="3124200" y="6356350"/>
            <a:ext cx="2895600" cy="365125"/>
          </a:xfrm>
        </p:spPr>
        <p:txBody>
          <a:bodyPr/>
          <a:lstStyle/>
          <a:p>
            <a:r>
              <a:rPr lang="en-US" sz="1200">
                <a:solidFill>
                  <a:schemeClr val="bg1">
                    <a:lumMod val="50000"/>
                  </a:schemeClr>
                </a:solidFill>
                <a:latin typeface="Inter"/>
              </a:rPr>
              <a:t>Section One: Component</a:t>
            </a:r>
          </a:p>
        </p:txBody>
      </p:sp>
      <p:pic>
        <p:nvPicPr>
          <p:cNvPr id="26" name="Picture 26" descr="Chart&#10;&#10;Description automatically generated">
            <a:extLst>
              <a:ext uri="{FF2B5EF4-FFF2-40B4-BE49-F238E27FC236}">
                <a16:creationId xmlns:a16="http://schemas.microsoft.com/office/drawing/2014/main" id="{D633DD08-2708-71C9-7226-F28A74B5B1D6}"/>
              </a:ext>
            </a:extLst>
          </p:cNvPr>
          <p:cNvPicPr>
            <a:picLocks noChangeAspect="1"/>
          </p:cNvPicPr>
          <p:nvPr/>
        </p:nvPicPr>
        <p:blipFill>
          <a:blip r:embed="rId2"/>
          <a:stretch>
            <a:fillRect/>
          </a:stretch>
        </p:blipFill>
        <p:spPr>
          <a:xfrm>
            <a:off x="1565839" y="327006"/>
            <a:ext cx="7556389" cy="1895989"/>
          </a:xfrm>
          <a:prstGeom prst="rect">
            <a:avLst/>
          </a:prstGeom>
        </p:spPr>
      </p:pic>
      <p:sp>
        <p:nvSpPr>
          <p:cNvPr id="29" name="TextBox 13">
            <a:extLst>
              <a:ext uri="{FF2B5EF4-FFF2-40B4-BE49-F238E27FC236}">
                <a16:creationId xmlns:a16="http://schemas.microsoft.com/office/drawing/2014/main" id="{654B0D2C-6060-44D8-A1F3-4591C3C3D4DD}"/>
              </a:ext>
            </a:extLst>
          </p:cNvPr>
          <p:cNvSpPr txBox="1"/>
          <p:nvPr/>
        </p:nvSpPr>
        <p:spPr>
          <a:xfrm>
            <a:off x="667827" y="2952516"/>
            <a:ext cx="5560612" cy="2492990"/>
          </a:xfrm>
          <a:prstGeom prst="rect">
            <a:avLst/>
          </a:prstGeom>
        </p:spPr>
        <p:txBody>
          <a:bodyPr lIns="0" tIns="0" rIns="0" bIns="0" rtlCol="0" anchor="t">
            <a:spAutoFit/>
          </a:bodyPr>
          <a:lstStyle/>
          <a:p>
            <a:r>
              <a:rPr lang="en-US">
                <a:ea typeface="+mn-lt"/>
                <a:cs typeface="+mn-lt"/>
              </a:rPr>
              <a:t>Each breakpoint (a key) matches with a fixed screen width (a value):</a:t>
            </a:r>
            <a:endParaRPr lang="en-US"/>
          </a:p>
          <a:p>
            <a:endParaRPr lang="en-US">
              <a:ea typeface="+mn-lt"/>
              <a:cs typeface="+mn-lt"/>
            </a:endParaRPr>
          </a:p>
          <a:p>
            <a:r>
              <a:rPr lang="en-US" b="1" err="1">
                <a:ea typeface="+mn-lt"/>
                <a:cs typeface="+mn-lt"/>
              </a:rPr>
              <a:t>xs</a:t>
            </a:r>
            <a:r>
              <a:rPr lang="en-US">
                <a:ea typeface="+mn-lt"/>
                <a:cs typeface="+mn-lt"/>
              </a:rPr>
              <a:t>, extra-small: 0px</a:t>
            </a:r>
            <a:endParaRPr lang="en-US"/>
          </a:p>
          <a:p>
            <a:r>
              <a:rPr lang="en-US" b="1" err="1">
                <a:ea typeface="+mn-lt"/>
                <a:cs typeface="+mn-lt"/>
              </a:rPr>
              <a:t>sm</a:t>
            </a:r>
            <a:r>
              <a:rPr lang="en-US">
                <a:ea typeface="+mn-lt"/>
                <a:cs typeface="+mn-lt"/>
              </a:rPr>
              <a:t>, small: 600px</a:t>
            </a:r>
            <a:endParaRPr lang="en-US"/>
          </a:p>
          <a:p>
            <a:r>
              <a:rPr lang="en-US" b="1">
                <a:ea typeface="+mn-lt"/>
                <a:cs typeface="+mn-lt"/>
              </a:rPr>
              <a:t>md</a:t>
            </a:r>
            <a:r>
              <a:rPr lang="en-US">
                <a:ea typeface="+mn-lt"/>
                <a:cs typeface="+mn-lt"/>
              </a:rPr>
              <a:t>, medium: 900px</a:t>
            </a:r>
            <a:endParaRPr lang="en-US"/>
          </a:p>
          <a:p>
            <a:r>
              <a:rPr lang="en-US" b="1">
                <a:ea typeface="+mn-lt"/>
                <a:cs typeface="+mn-lt"/>
              </a:rPr>
              <a:t>lg</a:t>
            </a:r>
            <a:r>
              <a:rPr lang="en-US">
                <a:ea typeface="+mn-lt"/>
                <a:cs typeface="+mn-lt"/>
              </a:rPr>
              <a:t>, large: 1200px</a:t>
            </a:r>
            <a:endParaRPr lang="en-US"/>
          </a:p>
          <a:p>
            <a:r>
              <a:rPr lang="en-US" b="1">
                <a:ea typeface="+mn-lt"/>
                <a:cs typeface="+mn-lt"/>
              </a:rPr>
              <a:t>xl</a:t>
            </a:r>
            <a:r>
              <a:rPr lang="en-US">
                <a:ea typeface="+mn-lt"/>
                <a:cs typeface="+mn-lt"/>
              </a:rPr>
              <a:t>, extra-large: 1536px</a:t>
            </a:r>
            <a:endParaRPr lang="en-US">
              <a:cs typeface="Calibri"/>
            </a:endParaRPr>
          </a:p>
          <a:p>
            <a:endParaRPr lang="en-US">
              <a:cs typeface="Calibri"/>
            </a:endParaRPr>
          </a:p>
        </p:txBody>
      </p:sp>
      <p:sp>
        <p:nvSpPr>
          <p:cNvPr id="31" name="TextBox 7">
            <a:extLst>
              <a:ext uri="{FF2B5EF4-FFF2-40B4-BE49-F238E27FC236}">
                <a16:creationId xmlns:a16="http://schemas.microsoft.com/office/drawing/2014/main" id="{FBACBFDF-3FAF-7F8B-44A4-0947305F2FC5}"/>
              </a:ext>
            </a:extLst>
          </p:cNvPr>
          <p:cNvSpPr txBox="1"/>
          <p:nvPr/>
        </p:nvSpPr>
        <p:spPr>
          <a:xfrm>
            <a:off x="668929" y="2346128"/>
            <a:ext cx="5560612" cy="1018805"/>
          </a:xfrm>
          <a:prstGeom prst="rect">
            <a:avLst/>
          </a:prstGeom>
        </p:spPr>
        <p:txBody>
          <a:bodyPr lIns="0" tIns="0" rIns="0" bIns="0" rtlCol="0" anchor="t">
            <a:spAutoFit/>
          </a:bodyPr>
          <a:lstStyle/>
          <a:p>
            <a:r>
              <a:rPr lang="en-US" sz="2400">
                <a:solidFill>
                  <a:srgbClr val="242725"/>
                </a:solidFill>
                <a:latin typeface="Inter Bold"/>
              </a:rPr>
              <a:t>Default breakpoints</a:t>
            </a:r>
          </a:p>
          <a:p>
            <a:pPr>
              <a:lnSpc>
                <a:spcPts val="5999"/>
              </a:lnSpc>
            </a:pPr>
            <a:endParaRPr lang="en-US" sz="2400">
              <a:solidFill>
                <a:srgbClr val="242725"/>
              </a:solidFill>
              <a:latin typeface="Inter Bold"/>
              <a:ea typeface="Inter Bold"/>
            </a:endParaRPr>
          </a:p>
        </p:txBody>
      </p:sp>
    </p:spTree>
    <p:extLst>
      <p:ext uri="{BB962C8B-B14F-4D97-AF65-F5344CB8AC3E}">
        <p14:creationId xmlns:p14="http://schemas.microsoft.com/office/powerpoint/2010/main" val="19051354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385372" y="-1363251"/>
            <a:ext cx="2726502" cy="2726502"/>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sp>
        <p:nvSpPr>
          <p:cNvPr id="7" name="TextBox 7"/>
          <p:cNvSpPr txBox="1"/>
          <p:nvPr/>
        </p:nvSpPr>
        <p:spPr>
          <a:xfrm>
            <a:off x="1611221" y="740220"/>
            <a:ext cx="5560612" cy="1425840"/>
          </a:xfrm>
          <a:prstGeom prst="rect">
            <a:avLst/>
          </a:prstGeom>
        </p:spPr>
        <p:txBody>
          <a:bodyPr lIns="0" tIns="0" rIns="0" bIns="0" rtlCol="0" anchor="t">
            <a:spAutoFit/>
          </a:bodyPr>
          <a:lstStyle/>
          <a:p>
            <a:pPr>
              <a:lnSpc>
                <a:spcPts val="5999"/>
              </a:lnSpc>
            </a:pPr>
            <a:r>
              <a:rPr lang="en-US" sz="2400">
                <a:solidFill>
                  <a:srgbClr val="242725"/>
                </a:solidFill>
                <a:latin typeface="Inter Bold"/>
              </a:rPr>
              <a:t>Our Best component design Framework</a:t>
            </a:r>
            <a:endParaRPr lang="en-US"/>
          </a:p>
        </p:txBody>
      </p:sp>
      <p:grpSp>
        <p:nvGrpSpPr>
          <p:cNvPr id="14" name="Group 14"/>
          <p:cNvGrpSpPr/>
          <p:nvPr/>
        </p:nvGrpSpPr>
        <p:grpSpPr>
          <a:xfrm>
            <a:off x="6190177" y="1085633"/>
            <a:ext cx="555236" cy="555236"/>
            <a:chOff x="0" y="0"/>
            <a:chExt cx="6350000" cy="6350000"/>
          </a:xfrm>
          <a:solidFill>
            <a:srgbClr val="FEC800"/>
          </a:solidFill>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6" name="Group 16"/>
          <p:cNvGrpSpPr/>
          <p:nvPr/>
        </p:nvGrpSpPr>
        <p:grpSpPr>
          <a:xfrm>
            <a:off x="5542661" y="6115340"/>
            <a:ext cx="2726502" cy="2726502"/>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18" name="Group 18"/>
          <p:cNvGrpSpPr/>
          <p:nvPr/>
        </p:nvGrpSpPr>
        <p:grpSpPr>
          <a:xfrm>
            <a:off x="8748623" y="5515034"/>
            <a:ext cx="288106" cy="288106"/>
            <a:chOff x="0" y="0"/>
            <a:chExt cx="6350000" cy="6350000"/>
          </a:xfrm>
          <a:solidFill>
            <a:srgbClr val="FEC800"/>
          </a:solidFill>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20" name="Group 20"/>
          <p:cNvGrpSpPr/>
          <p:nvPr/>
        </p:nvGrpSpPr>
        <p:grpSpPr>
          <a:xfrm>
            <a:off x="8817891" y="1552759"/>
            <a:ext cx="1553375" cy="1514194"/>
            <a:chOff x="0" y="0"/>
            <a:chExt cx="4589780" cy="4578350"/>
          </a:xfrm>
          <a:solidFill>
            <a:srgbClr val="FEC800"/>
          </a:solidFill>
        </p:grpSpPr>
        <p:sp>
          <p:nvSpPr>
            <p:cNvPr id="21" name="Freeform 21"/>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22" name="Freeform 22"/>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23" name="Group 23"/>
          <p:cNvGrpSpPr/>
          <p:nvPr/>
        </p:nvGrpSpPr>
        <p:grpSpPr>
          <a:xfrm>
            <a:off x="5968726" y="5515034"/>
            <a:ext cx="1553375" cy="1514194"/>
            <a:chOff x="0" y="0"/>
            <a:chExt cx="4589780" cy="4578350"/>
          </a:xfrm>
          <a:solidFill>
            <a:srgbClr val="FEC800"/>
          </a:solidFill>
        </p:grpSpPr>
        <p:sp>
          <p:nvSpPr>
            <p:cNvPr id="24" name="Freeform 24"/>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25" name="Freeform 25"/>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sp>
        <p:nvSpPr>
          <p:cNvPr id="28" name="Footer Placeholder 14">
            <a:extLst>
              <a:ext uri="{FF2B5EF4-FFF2-40B4-BE49-F238E27FC236}">
                <a16:creationId xmlns:a16="http://schemas.microsoft.com/office/drawing/2014/main" id="{30A47C44-4FFD-32A3-F358-F672739A1913}"/>
              </a:ext>
            </a:extLst>
          </p:cNvPr>
          <p:cNvSpPr>
            <a:spLocks noGrp="1"/>
          </p:cNvSpPr>
          <p:nvPr>
            <p:ph type="ftr" sz="quarter" idx="11"/>
          </p:nvPr>
        </p:nvSpPr>
        <p:spPr>
          <a:xfrm>
            <a:off x="3124200" y="6356350"/>
            <a:ext cx="2895600" cy="365125"/>
          </a:xfrm>
        </p:spPr>
        <p:txBody>
          <a:bodyPr/>
          <a:lstStyle/>
          <a:p>
            <a:r>
              <a:rPr lang="en-US" sz="1200">
                <a:solidFill>
                  <a:schemeClr val="bg1">
                    <a:lumMod val="50000"/>
                  </a:schemeClr>
                </a:solidFill>
                <a:latin typeface="Inter"/>
              </a:rPr>
              <a:t>Section One: Component</a:t>
            </a:r>
          </a:p>
        </p:txBody>
      </p:sp>
      <p:sp>
        <p:nvSpPr>
          <p:cNvPr id="4" name="TextBox 3">
            <a:extLst>
              <a:ext uri="{FF2B5EF4-FFF2-40B4-BE49-F238E27FC236}">
                <a16:creationId xmlns:a16="http://schemas.microsoft.com/office/drawing/2014/main" id="{EBC0F404-708D-8712-ADCC-BCEE2336ACB6}"/>
              </a:ext>
            </a:extLst>
          </p:cNvPr>
          <p:cNvSpPr txBox="1"/>
          <p:nvPr/>
        </p:nvSpPr>
        <p:spPr>
          <a:xfrm>
            <a:off x="2969397" y="2952731"/>
            <a:ext cx="453285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hlinkClick r:id="rId2"/>
              </a:rPr>
              <a:t>https://mui.com</a:t>
            </a:r>
            <a:endParaRPr lang="en-US" sz="3200">
              <a:cs typeface="Calibri"/>
            </a:endParaRPr>
          </a:p>
        </p:txBody>
      </p:sp>
    </p:spTree>
    <p:extLst>
      <p:ext uri="{BB962C8B-B14F-4D97-AF65-F5344CB8AC3E}">
        <p14:creationId xmlns:p14="http://schemas.microsoft.com/office/powerpoint/2010/main" val="22994213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385372" y="-1363251"/>
            <a:ext cx="2726502" cy="2726502"/>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sp>
        <p:nvSpPr>
          <p:cNvPr id="7" name="TextBox 7"/>
          <p:cNvSpPr txBox="1"/>
          <p:nvPr/>
        </p:nvSpPr>
        <p:spPr>
          <a:xfrm>
            <a:off x="467787" y="2176746"/>
            <a:ext cx="5560612" cy="649473"/>
          </a:xfrm>
          <a:prstGeom prst="rect">
            <a:avLst/>
          </a:prstGeom>
        </p:spPr>
        <p:txBody>
          <a:bodyPr lIns="0" tIns="0" rIns="0" bIns="0" rtlCol="0" anchor="t">
            <a:spAutoFit/>
          </a:bodyPr>
          <a:lstStyle/>
          <a:p>
            <a:pPr>
              <a:lnSpc>
                <a:spcPts val="5999"/>
              </a:lnSpc>
            </a:pPr>
            <a:endParaRPr lang="en-US" sz="2400">
              <a:solidFill>
                <a:srgbClr val="242725"/>
              </a:solidFill>
              <a:latin typeface="Inter Bold"/>
              <a:ea typeface="Inter Bold"/>
              <a:cs typeface="Calibri"/>
            </a:endParaRPr>
          </a:p>
        </p:txBody>
      </p:sp>
      <p:grpSp>
        <p:nvGrpSpPr>
          <p:cNvPr id="14" name="Group 14"/>
          <p:cNvGrpSpPr/>
          <p:nvPr/>
        </p:nvGrpSpPr>
        <p:grpSpPr>
          <a:xfrm>
            <a:off x="6190177" y="1085633"/>
            <a:ext cx="555236" cy="555236"/>
            <a:chOff x="0" y="0"/>
            <a:chExt cx="6350000" cy="6350000"/>
          </a:xfrm>
          <a:solidFill>
            <a:srgbClr val="FEC800"/>
          </a:solidFill>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6" name="Group 16"/>
          <p:cNvGrpSpPr/>
          <p:nvPr/>
        </p:nvGrpSpPr>
        <p:grpSpPr>
          <a:xfrm>
            <a:off x="5542661" y="6115340"/>
            <a:ext cx="2726502" cy="2726502"/>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18" name="Group 18"/>
          <p:cNvGrpSpPr/>
          <p:nvPr/>
        </p:nvGrpSpPr>
        <p:grpSpPr>
          <a:xfrm>
            <a:off x="8748623" y="5515034"/>
            <a:ext cx="288106" cy="288106"/>
            <a:chOff x="0" y="0"/>
            <a:chExt cx="6350000" cy="6350000"/>
          </a:xfrm>
          <a:solidFill>
            <a:srgbClr val="FEC800"/>
          </a:solidFill>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20" name="Group 20"/>
          <p:cNvGrpSpPr/>
          <p:nvPr/>
        </p:nvGrpSpPr>
        <p:grpSpPr>
          <a:xfrm>
            <a:off x="8817891" y="1552759"/>
            <a:ext cx="1553375" cy="1514194"/>
            <a:chOff x="0" y="0"/>
            <a:chExt cx="4589780" cy="4578350"/>
          </a:xfrm>
          <a:solidFill>
            <a:srgbClr val="FEC800"/>
          </a:solidFill>
        </p:grpSpPr>
        <p:sp>
          <p:nvSpPr>
            <p:cNvPr id="21" name="Freeform 21"/>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22" name="Freeform 22"/>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23" name="Group 23"/>
          <p:cNvGrpSpPr/>
          <p:nvPr/>
        </p:nvGrpSpPr>
        <p:grpSpPr>
          <a:xfrm>
            <a:off x="5968726" y="5515034"/>
            <a:ext cx="1553375" cy="1514194"/>
            <a:chOff x="0" y="0"/>
            <a:chExt cx="4589780" cy="4578350"/>
          </a:xfrm>
          <a:solidFill>
            <a:srgbClr val="FEC800"/>
          </a:solidFill>
        </p:grpSpPr>
        <p:sp>
          <p:nvSpPr>
            <p:cNvPr id="24" name="Freeform 24"/>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25" name="Freeform 25"/>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sp>
        <p:nvSpPr>
          <p:cNvPr id="28" name="Footer Placeholder 14">
            <a:extLst>
              <a:ext uri="{FF2B5EF4-FFF2-40B4-BE49-F238E27FC236}">
                <a16:creationId xmlns:a16="http://schemas.microsoft.com/office/drawing/2014/main" id="{30A47C44-4FFD-32A3-F358-F672739A1913}"/>
              </a:ext>
            </a:extLst>
          </p:cNvPr>
          <p:cNvSpPr>
            <a:spLocks noGrp="1"/>
          </p:cNvSpPr>
          <p:nvPr>
            <p:ph type="ftr" sz="quarter" idx="11"/>
          </p:nvPr>
        </p:nvSpPr>
        <p:spPr>
          <a:xfrm>
            <a:off x="3124200" y="6356350"/>
            <a:ext cx="2895600" cy="365125"/>
          </a:xfrm>
        </p:spPr>
        <p:txBody>
          <a:bodyPr/>
          <a:lstStyle/>
          <a:p>
            <a:r>
              <a:rPr lang="en-US" sz="1200">
                <a:solidFill>
                  <a:schemeClr val="bg1">
                    <a:lumMod val="50000"/>
                  </a:schemeClr>
                </a:solidFill>
                <a:latin typeface="Inter"/>
              </a:rPr>
              <a:t>Section One: Component</a:t>
            </a:r>
          </a:p>
        </p:txBody>
      </p:sp>
      <p:sp>
        <p:nvSpPr>
          <p:cNvPr id="29" name="TextBox 13">
            <a:extLst>
              <a:ext uri="{FF2B5EF4-FFF2-40B4-BE49-F238E27FC236}">
                <a16:creationId xmlns:a16="http://schemas.microsoft.com/office/drawing/2014/main" id="{654B0D2C-6060-44D8-A1F3-4591C3C3D4DD}"/>
              </a:ext>
            </a:extLst>
          </p:cNvPr>
          <p:cNvSpPr txBox="1"/>
          <p:nvPr/>
        </p:nvSpPr>
        <p:spPr>
          <a:xfrm>
            <a:off x="868969" y="2497301"/>
            <a:ext cx="5560612" cy="276999"/>
          </a:xfrm>
          <a:prstGeom prst="rect">
            <a:avLst/>
          </a:prstGeom>
        </p:spPr>
        <p:txBody>
          <a:bodyPr lIns="0" tIns="0" rIns="0" bIns="0" rtlCol="0" anchor="t">
            <a:spAutoFit/>
          </a:bodyPr>
          <a:lstStyle/>
          <a:p>
            <a:endParaRPr lang="en-US">
              <a:cs typeface="Calibri"/>
            </a:endParaRPr>
          </a:p>
        </p:txBody>
      </p:sp>
      <p:sp>
        <p:nvSpPr>
          <p:cNvPr id="31" name="TextBox 7">
            <a:extLst>
              <a:ext uri="{FF2B5EF4-FFF2-40B4-BE49-F238E27FC236}">
                <a16:creationId xmlns:a16="http://schemas.microsoft.com/office/drawing/2014/main" id="{FBACBFDF-3FAF-7F8B-44A4-0947305F2FC5}"/>
              </a:ext>
            </a:extLst>
          </p:cNvPr>
          <p:cNvSpPr txBox="1"/>
          <p:nvPr/>
        </p:nvSpPr>
        <p:spPr>
          <a:xfrm>
            <a:off x="764207" y="705236"/>
            <a:ext cx="5560612" cy="1018805"/>
          </a:xfrm>
          <a:prstGeom prst="rect">
            <a:avLst/>
          </a:prstGeom>
        </p:spPr>
        <p:txBody>
          <a:bodyPr lIns="0" tIns="0" rIns="0" bIns="0" rtlCol="0" anchor="t">
            <a:spAutoFit/>
          </a:bodyPr>
          <a:lstStyle/>
          <a:p>
            <a:r>
              <a:rPr lang="en-US" sz="2400">
                <a:solidFill>
                  <a:srgbClr val="242725"/>
                </a:solidFill>
                <a:latin typeface="Inter Bold"/>
              </a:rPr>
              <a:t>Start Material App</a:t>
            </a:r>
            <a:endParaRPr lang="en-US"/>
          </a:p>
          <a:p>
            <a:pPr>
              <a:lnSpc>
                <a:spcPts val="5999"/>
              </a:lnSpc>
            </a:pPr>
            <a:endParaRPr lang="en-US" sz="2400">
              <a:solidFill>
                <a:srgbClr val="242725"/>
              </a:solidFill>
              <a:latin typeface="Inter Bold"/>
              <a:ea typeface="Inter Bold"/>
            </a:endParaRPr>
          </a:p>
        </p:txBody>
      </p:sp>
      <p:pic>
        <p:nvPicPr>
          <p:cNvPr id="4" name="Picture 4" descr="Text&#10;&#10;Description automatically generated">
            <a:extLst>
              <a:ext uri="{FF2B5EF4-FFF2-40B4-BE49-F238E27FC236}">
                <a16:creationId xmlns:a16="http://schemas.microsoft.com/office/drawing/2014/main" id="{D1B10FC2-2124-315D-3F03-129CCA71327B}"/>
              </a:ext>
            </a:extLst>
          </p:cNvPr>
          <p:cNvPicPr>
            <a:picLocks noChangeAspect="1"/>
          </p:cNvPicPr>
          <p:nvPr/>
        </p:nvPicPr>
        <p:blipFill>
          <a:blip r:embed="rId2"/>
          <a:stretch>
            <a:fillRect/>
          </a:stretch>
        </p:blipFill>
        <p:spPr>
          <a:xfrm>
            <a:off x="763854" y="1720168"/>
            <a:ext cx="5459563" cy="3349378"/>
          </a:xfrm>
          <a:prstGeom prst="rect">
            <a:avLst/>
          </a:prstGeom>
        </p:spPr>
      </p:pic>
    </p:spTree>
    <p:extLst>
      <p:ext uri="{BB962C8B-B14F-4D97-AF65-F5344CB8AC3E}">
        <p14:creationId xmlns:p14="http://schemas.microsoft.com/office/powerpoint/2010/main" val="15765922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385372" y="-1363251"/>
            <a:ext cx="2726502" cy="2726502"/>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sp>
        <p:nvSpPr>
          <p:cNvPr id="7" name="TextBox 7"/>
          <p:cNvSpPr txBox="1"/>
          <p:nvPr/>
        </p:nvSpPr>
        <p:spPr>
          <a:xfrm>
            <a:off x="467787" y="2176746"/>
            <a:ext cx="5560612" cy="649473"/>
          </a:xfrm>
          <a:prstGeom prst="rect">
            <a:avLst/>
          </a:prstGeom>
        </p:spPr>
        <p:txBody>
          <a:bodyPr lIns="0" tIns="0" rIns="0" bIns="0" rtlCol="0" anchor="t">
            <a:spAutoFit/>
          </a:bodyPr>
          <a:lstStyle/>
          <a:p>
            <a:pPr>
              <a:lnSpc>
                <a:spcPts val="5999"/>
              </a:lnSpc>
            </a:pPr>
            <a:endParaRPr lang="en-US" sz="2400">
              <a:solidFill>
                <a:srgbClr val="242725"/>
              </a:solidFill>
              <a:latin typeface="Inter Bold"/>
              <a:ea typeface="Inter Bold"/>
              <a:cs typeface="Calibri"/>
            </a:endParaRPr>
          </a:p>
        </p:txBody>
      </p:sp>
      <p:grpSp>
        <p:nvGrpSpPr>
          <p:cNvPr id="14" name="Group 14"/>
          <p:cNvGrpSpPr/>
          <p:nvPr/>
        </p:nvGrpSpPr>
        <p:grpSpPr>
          <a:xfrm>
            <a:off x="6190177" y="1085633"/>
            <a:ext cx="555236" cy="555236"/>
            <a:chOff x="0" y="0"/>
            <a:chExt cx="6350000" cy="6350000"/>
          </a:xfrm>
          <a:solidFill>
            <a:srgbClr val="FEC800"/>
          </a:solidFill>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6" name="Group 16"/>
          <p:cNvGrpSpPr/>
          <p:nvPr/>
        </p:nvGrpSpPr>
        <p:grpSpPr>
          <a:xfrm>
            <a:off x="5542661" y="6115340"/>
            <a:ext cx="2726502" cy="2726502"/>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18" name="Group 18"/>
          <p:cNvGrpSpPr/>
          <p:nvPr/>
        </p:nvGrpSpPr>
        <p:grpSpPr>
          <a:xfrm>
            <a:off x="8748623" y="5515034"/>
            <a:ext cx="288106" cy="288106"/>
            <a:chOff x="0" y="0"/>
            <a:chExt cx="6350000" cy="6350000"/>
          </a:xfrm>
          <a:solidFill>
            <a:srgbClr val="FEC800"/>
          </a:solidFill>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20" name="Group 20"/>
          <p:cNvGrpSpPr/>
          <p:nvPr/>
        </p:nvGrpSpPr>
        <p:grpSpPr>
          <a:xfrm>
            <a:off x="8817891" y="1552759"/>
            <a:ext cx="1553375" cy="1514194"/>
            <a:chOff x="0" y="0"/>
            <a:chExt cx="4589780" cy="4578350"/>
          </a:xfrm>
          <a:solidFill>
            <a:srgbClr val="FEC800"/>
          </a:solidFill>
        </p:grpSpPr>
        <p:sp>
          <p:nvSpPr>
            <p:cNvPr id="21" name="Freeform 21"/>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22" name="Freeform 22"/>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23" name="Group 23"/>
          <p:cNvGrpSpPr/>
          <p:nvPr/>
        </p:nvGrpSpPr>
        <p:grpSpPr>
          <a:xfrm>
            <a:off x="5968726" y="5515034"/>
            <a:ext cx="1553375" cy="1514194"/>
            <a:chOff x="0" y="0"/>
            <a:chExt cx="4589780" cy="4578350"/>
          </a:xfrm>
          <a:solidFill>
            <a:srgbClr val="FEC800"/>
          </a:solidFill>
        </p:grpSpPr>
        <p:sp>
          <p:nvSpPr>
            <p:cNvPr id="24" name="Freeform 24"/>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25" name="Freeform 25"/>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sp>
        <p:nvSpPr>
          <p:cNvPr id="28" name="Footer Placeholder 14">
            <a:extLst>
              <a:ext uri="{FF2B5EF4-FFF2-40B4-BE49-F238E27FC236}">
                <a16:creationId xmlns:a16="http://schemas.microsoft.com/office/drawing/2014/main" id="{30A47C44-4FFD-32A3-F358-F672739A1913}"/>
              </a:ext>
            </a:extLst>
          </p:cNvPr>
          <p:cNvSpPr>
            <a:spLocks noGrp="1"/>
          </p:cNvSpPr>
          <p:nvPr>
            <p:ph type="ftr" sz="quarter" idx="11"/>
          </p:nvPr>
        </p:nvSpPr>
        <p:spPr>
          <a:xfrm>
            <a:off x="3124200" y="6356350"/>
            <a:ext cx="2895600" cy="365125"/>
          </a:xfrm>
        </p:spPr>
        <p:txBody>
          <a:bodyPr/>
          <a:lstStyle/>
          <a:p>
            <a:r>
              <a:rPr lang="en-US" sz="1200">
                <a:solidFill>
                  <a:schemeClr val="bg1">
                    <a:lumMod val="50000"/>
                  </a:schemeClr>
                </a:solidFill>
                <a:latin typeface="Inter"/>
              </a:rPr>
              <a:t>Section One: Component</a:t>
            </a:r>
          </a:p>
        </p:txBody>
      </p:sp>
      <p:sp>
        <p:nvSpPr>
          <p:cNvPr id="29" name="TextBox 13">
            <a:extLst>
              <a:ext uri="{FF2B5EF4-FFF2-40B4-BE49-F238E27FC236}">
                <a16:creationId xmlns:a16="http://schemas.microsoft.com/office/drawing/2014/main" id="{654B0D2C-6060-44D8-A1F3-4591C3C3D4DD}"/>
              </a:ext>
            </a:extLst>
          </p:cNvPr>
          <p:cNvSpPr txBox="1"/>
          <p:nvPr/>
        </p:nvSpPr>
        <p:spPr>
          <a:xfrm>
            <a:off x="868969" y="2497301"/>
            <a:ext cx="5560612" cy="276999"/>
          </a:xfrm>
          <a:prstGeom prst="rect">
            <a:avLst/>
          </a:prstGeom>
        </p:spPr>
        <p:txBody>
          <a:bodyPr lIns="0" tIns="0" rIns="0" bIns="0" rtlCol="0" anchor="t">
            <a:spAutoFit/>
          </a:bodyPr>
          <a:lstStyle/>
          <a:p>
            <a:endParaRPr lang="en-US">
              <a:cs typeface="Calibri"/>
            </a:endParaRPr>
          </a:p>
        </p:txBody>
      </p:sp>
      <p:sp>
        <p:nvSpPr>
          <p:cNvPr id="31" name="TextBox 7">
            <a:extLst>
              <a:ext uri="{FF2B5EF4-FFF2-40B4-BE49-F238E27FC236}">
                <a16:creationId xmlns:a16="http://schemas.microsoft.com/office/drawing/2014/main" id="{FBACBFDF-3FAF-7F8B-44A4-0947305F2FC5}"/>
              </a:ext>
            </a:extLst>
          </p:cNvPr>
          <p:cNvSpPr txBox="1"/>
          <p:nvPr/>
        </p:nvSpPr>
        <p:spPr>
          <a:xfrm>
            <a:off x="2036739" y="2439154"/>
            <a:ext cx="5560612" cy="2643352"/>
          </a:xfrm>
          <a:prstGeom prst="rect">
            <a:avLst/>
          </a:prstGeom>
        </p:spPr>
        <p:txBody>
          <a:bodyPr lIns="0" tIns="0" rIns="0" bIns="0" rtlCol="0" anchor="t">
            <a:spAutoFit/>
          </a:bodyPr>
          <a:lstStyle/>
          <a:p>
            <a:pPr algn="ctr"/>
            <a:r>
              <a:rPr lang="en-US" sz="3200">
                <a:solidFill>
                  <a:srgbClr val="242725"/>
                </a:solidFill>
                <a:latin typeface="Inter Bold"/>
                <a:ea typeface="Inter Bold"/>
              </a:rPr>
              <a:t>Design System: </a:t>
            </a:r>
            <a:endParaRPr lang="en-US" sz="3200">
              <a:solidFill>
                <a:srgbClr val="242725"/>
              </a:solidFill>
              <a:latin typeface="Inter Bold"/>
              <a:ea typeface="Inter Bold"/>
              <a:cs typeface="Calibri"/>
            </a:endParaRPr>
          </a:p>
          <a:p>
            <a:pPr algn="ctr"/>
            <a:endParaRPr lang="en-US" sz="3200">
              <a:solidFill>
                <a:srgbClr val="242725"/>
              </a:solidFill>
              <a:latin typeface="Inter Bold"/>
              <a:ea typeface="Inter Bold"/>
            </a:endParaRPr>
          </a:p>
          <a:p>
            <a:pPr algn="ctr"/>
            <a:r>
              <a:rPr lang="en-US" sz="3200">
                <a:solidFill>
                  <a:srgbClr val="242725"/>
                </a:solidFill>
                <a:latin typeface="Inter Bold"/>
                <a:ea typeface="Inter Bold"/>
              </a:rPr>
              <a:t>Grid?</a:t>
            </a:r>
            <a:endParaRPr lang="en-US" sz="3200">
              <a:cs typeface="Calibri"/>
            </a:endParaRPr>
          </a:p>
          <a:p>
            <a:pPr algn="ctr"/>
            <a:endParaRPr lang="en-US" sz="3200">
              <a:solidFill>
                <a:srgbClr val="242725"/>
              </a:solidFill>
              <a:latin typeface="Inter Bold"/>
              <a:ea typeface="Inter Bold"/>
              <a:cs typeface="Calibri"/>
            </a:endParaRPr>
          </a:p>
          <a:p>
            <a:pPr algn="ctr">
              <a:lnSpc>
                <a:spcPts val="5999"/>
              </a:lnSpc>
            </a:pPr>
            <a:endParaRPr lang="en-US" sz="3200">
              <a:solidFill>
                <a:srgbClr val="242725"/>
              </a:solidFill>
              <a:latin typeface="Inter Bold"/>
              <a:ea typeface="Inter Bold"/>
            </a:endParaRPr>
          </a:p>
        </p:txBody>
      </p:sp>
    </p:spTree>
    <p:extLst>
      <p:ext uri="{BB962C8B-B14F-4D97-AF65-F5344CB8AC3E}">
        <p14:creationId xmlns:p14="http://schemas.microsoft.com/office/powerpoint/2010/main" val="39439666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extBox 2"/>
          <p:cNvSpPr txBox="1"/>
          <p:nvPr/>
        </p:nvSpPr>
        <p:spPr>
          <a:xfrm>
            <a:off x="548640" y="995561"/>
            <a:ext cx="8656320" cy="769005"/>
          </a:xfrm>
          <a:prstGeom prst="rect">
            <a:avLst/>
          </a:prstGeom>
        </p:spPr>
        <p:txBody>
          <a:bodyPr lIns="0" tIns="0" rIns="0" bIns="0" rtlCol="0" anchor="t">
            <a:spAutoFit/>
          </a:bodyPr>
          <a:lstStyle/>
          <a:p>
            <a:pPr algn="ctr">
              <a:lnSpc>
                <a:spcPts val="6000"/>
              </a:lnSpc>
            </a:pPr>
            <a:r>
              <a:rPr lang="en-US" sz="5000">
                <a:solidFill>
                  <a:srgbClr val="242725"/>
                </a:solidFill>
                <a:latin typeface="Inter Bold"/>
                <a:ea typeface="Inter Bold"/>
              </a:rPr>
              <a:t>What is HTML?</a:t>
            </a:r>
            <a:endParaRPr lang="th-TH"/>
          </a:p>
        </p:txBody>
      </p:sp>
      <p:grpSp>
        <p:nvGrpSpPr>
          <p:cNvPr id="10" name="Group 10"/>
          <p:cNvGrpSpPr/>
          <p:nvPr/>
        </p:nvGrpSpPr>
        <p:grpSpPr>
          <a:xfrm>
            <a:off x="7734861" y="2549049"/>
            <a:ext cx="1764630" cy="1720120"/>
            <a:chOff x="0" y="0"/>
            <a:chExt cx="4589780" cy="4578350"/>
          </a:xfrm>
          <a:solidFill>
            <a:srgbClr val="FEC800"/>
          </a:solidFill>
        </p:grpSpPr>
        <p:sp>
          <p:nvSpPr>
            <p:cNvPr id="11" name="Freeform 11"/>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12" name="Freeform 12"/>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sp>
        <p:nvSpPr>
          <p:cNvPr id="16" name="AutoShape 16"/>
          <p:cNvSpPr/>
          <p:nvPr/>
        </p:nvSpPr>
        <p:spPr>
          <a:xfrm>
            <a:off x="-236307" y="6885076"/>
            <a:ext cx="10061826" cy="430124"/>
          </a:xfrm>
          <a:prstGeom prst="rect">
            <a:avLst/>
          </a:prstGeom>
          <a:solidFill>
            <a:srgbClr val="FEC800"/>
          </a:solidFill>
        </p:spPr>
      </p:sp>
      <p:grpSp>
        <p:nvGrpSpPr>
          <p:cNvPr id="13" name="Group 13"/>
          <p:cNvGrpSpPr/>
          <p:nvPr/>
        </p:nvGrpSpPr>
        <p:grpSpPr>
          <a:xfrm>
            <a:off x="228600" y="3066793"/>
            <a:ext cx="3318740" cy="3318740"/>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sp>
        <p:nvSpPr>
          <p:cNvPr id="15" name="กล่องข้อความ 14">
            <a:extLst>
              <a:ext uri="{FF2B5EF4-FFF2-40B4-BE49-F238E27FC236}">
                <a16:creationId xmlns:a16="http://schemas.microsoft.com/office/drawing/2014/main" id="{48EAA2AE-7C79-5631-5EB5-73CC9C9ED580}"/>
              </a:ext>
            </a:extLst>
          </p:cNvPr>
          <p:cNvSpPr txBox="1"/>
          <p:nvPr/>
        </p:nvSpPr>
        <p:spPr>
          <a:xfrm>
            <a:off x="2428494" y="2182534"/>
            <a:ext cx="6934568" cy="48218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800100" lvl="1" indent="-342900">
              <a:spcBef>
                <a:spcPts val="2000"/>
              </a:spcBef>
              <a:buFont typeface="Arial"/>
              <a:buChar char="•"/>
            </a:pPr>
            <a:r>
              <a:rPr lang="th-TH" sz="3200" b="1">
                <a:latin typeface="Inter Bold" panose="020B0604020202020204" charset="0"/>
                <a:ea typeface="Inter Bold" panose="020B0604020202020204" charset="0"/>
                <a:cs typeface="+mn-lt"/>
              </a:rPr>
              <a:t>HyperText Markup Language</a:t>
            </a:r>
          </a:p>
          <a:p>
            <a:pPr marL="800100" lvl="1" indent="-342900">
              <a:spcBef>
                <a:spcPts val="2000"/>
              </a:spcBef>
              <a:buFont typeface="Arial"/>
              <a:buChar char="•"/>
            </a:pPr>
            <a:r>
              <a:rPr lang="th-TH" sz="3200" b="1">
                <a:latin typeface="Inter Bold" panose="020B0604020202020204" charset="0"/>
                <a:ea typeface="Inter Bold" panose="020B0604020202020204" charset="0"/>
                <a:cs typeface="Cordia New"/>
              </a:rPr>
              <a:t>Language to define layout, content for website</a:t>
            </a:r>
          </a:p>
          <a:p>
            <a:pPr marL="800100" lvl="1" indent="-342900">
              <a:spcBef>
                <a:spcPts val="2000"/>
              </a:spcBef>
              <a:buFont typeface="Arial"/>
              <a:buChar char="•"/>
            </a:pPr>
            <a:r>
              <a:rPr lang="th-TH" sz="3200" b="1">
                <a:latin typeface="Inter Bold" panose="020B0604020202020204" charset="0"/>
                <a:ea typeface="Inter Bold" panose="020B0604020202020204" charset="0"/>
                <a:cs typeface="Cordia New"/>
              </a:rPr>
              <a:t>Important terms</a:t>
            </a:r>
          </a:p>
          <a:p>
            <a:pPr marL="1371600" lvl="2" indent="-457200">
              <a:spcBef>
                <a:spcPts val="2000"/>
              </a:spcBef>
              <a:buFont typeface="Wingdings" panose="05000000000000000000" pitchFamily="2" charset="2"/>
              <a:buChar char="Ø"/>
            </a:pPr>
            <a:r>
              <a:rPr lang="th-TH" sz="3200">
                <a:latin typeface="Inter" panose="020B0604020202020204" charset="0"/>
                <a:ea typeface="Inter" panose="020B0604020202020204" charset="0"/>
                <a:cs typeface="Cordia New"/>
              </a:rPr>
              <a:t>Element / Tag</a:t>
            </a:r>
          </a:p>
          <a:p>
            <a:pPr marL="1371600" lvl="2" indent="-457200">
              <a:spcBef>
                <a:spcPts val="2000"/>
              </a:spcBef>
              <a:buFont typeface="Wingdings" panose="05000000000000000000" pitchFamily="2" charset="2"/>
              <a:buChar char="Ø"/>
            </a:pPr>
            <a:r>
              <a:rPr lang="th-TH" sz="3200">
                <a:latin typeface="Inter" panose="020B0604020202020204" charset="0"/>
                <a:ea typeface="Inter" panose="020B0604020202020204" charset="0"/>
                <a:cs typeface="Cordia New"/>
              </a:rPr>
              <a:t>Attribute</a:t>
            </a:r>
          </a:p>
          <a:p>
            <a:pPr lvl="2">
              <a:spcBef>
                <a:spcPts val="2000"/>
              </a:spcBef>
            </a:pPr>
            <a:endParaRPr lang="th-TH" sz="3200" b="1">
              <a:latin typeface="Inter Bold" panose="020B0604020202020204" charset="0"/>
              <a:ea typeface="Inter Bold" panose="020B0604020202020204" charset="0"/>
              <a:cs typeface="Cordia New"/>
            </a:endParaRPr>
          </a:p>
        </p:txBody>
      </p:sp>
      <p:pic>
        <p:nvPicPr>
          <p:cNvPr id="4" name="Picture 3" descr="A cartoon of a person wearing a yellow shirt and white pants&#10;&#10;Description automatically generated with medium confidence">
            <a:extLst>
              <a:ext uri="{FF2B5EF4-FFF2-40B4-BE49-F238E27FC236}">
                <a16:creationId xmlns:a16="http://schemas.microsoft.com/office/drawing/2014/main" id="{6D06C087-6C0B-A3F8-A219-163A111E93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622085"/>
            <a:ext cx="2138367" cy="5405473"/>
          </a:xfrm>
          <a:prstGeom prst="rect">
            <a:avLst/>
          </a:prstGeom>
        </p:spPr>
      </p:pic>
    </p:spTree>
    <p:extLst>
      <p:ext uri="{BB962C8B-B14F-4D97-AF65-F5344CB8AC3E}">
        <p14:creationId xmlns:p14="http://schemas.microsoft.com/office/powerpoint/2010/main" val="24325030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385372" y="-1363251"/>
            <a:ext cx="2726502" cy="2726502"/>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sp>
        <p:nvSpPr>
          <p:cNvPr id="7" name="TextBox 7"/>
          <p:cNvSpPr txBox="1"/>
          <p:nvPr/>
        </p:nvSpPr>
        <p:spPr>
          <a:xfrm>
            <a:off x="467787" y="2176746"/>
            <a:ext cx="5560612" cy="649473"/>
          </a:xfrm>
          <a:prstGeom prst="rect">
            <a:avLst/>
          </a:prstGeom>
        </p:spPr>
        <p:txBody>
          <a:bodyPr lIns="0" tIns="0" rIns="0" bIns="0" rtlCol="0" anchor="t">
            <a:spAutoFit/>
          </a:bodyPr>
          <a:lstStyle/>
          <a:p>
            <a:pPr>
              <a:lnSpc>
                <a:spcPts val="5999"/>
              </a:lnSpc>
            </a:pPr>
            <a:endParaRPr lang="en-US" sz="2400">
              <a:solidFill>
                <a:srgbClr val="242725"/>
              </a:solidFill>
              <a:latin typeface="Inter Bold"/>
              <a:ea typeface="Inter Bold"/>
              <a:cs typeface="Calibri"/>
            </a:endParaRPr>
          </a:p>
        </p:txBody>
      </p:sp>
      <p:grpSp>
        <p:nvGrpSpPr>
          <p:cNvPr id="14" name="Group 14"/>
          <p:cNvGrpSpPr/>
          <p:nvPr/>
        </p:nvGrpSpPr>
        <p:grpSpPr>
          <a:xfrm>
            <a:off x="6190177" y="1085633"/>
            <a:ext cx="555236" cy="555236"/>
            <a:chOff x="0" y="0"/>
            <a:chExt cx="6350000" cy="6350000"/>
          </a:xfrm>
          <a:solidFill>
            <a:srgbClr val="FEC800"/>
          </a:solidFill>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6" name="Group 16"/>
          <p:cNvGrpSpPr/>
          <p:nvPr/>
        </p:nvGrpSpPr>
        <p:grpSpPr>
          <a:xfrm>
            <a:off x="5542661" y="6115340"/>
            <a:ext cx="2726502" cy="2726502"/>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18" name="Group 18"/>
          <p:cNvGrpSpPr/>
          <p:nvPr/>
        </p:nvGrpSpPr>
        <p:grpSpPr>
          <a:xfrm>
            <a:off x="8748623" y="5515034"/>
            <a:ext cx="288106" cy="288106"/>
            <a:chOff x="0" y="0"/>
            <a:chExt cx="6350000" cy="6350000"/>
          </a:xfrm>
          <a:solidFill>
            <a:srgbClr val="FEC800"/>
          </a:solidFill>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20" name="Group 20"/>
          <p:cNvGrpSpPr/>
          <p:nvPr/>
        </p:nvGrpSpPr>
        <p:grpSpPr>
          <a:xfrm>
            <a:off x="8817891" y="1552759"/>
            <a:ext cx="1553375" cy="1514194"/>
            <a:chOff x="0" y="0"/>
            <a:chExt cx="4589780" cy="4578350"/>
          </a:xfrm>
          <a:solidFill>
            <a:srgbClr val="FEC800"/>
          </a:solidFill>
        </p:grpSpPr>
        <p:sp>
          <p:nvSpPr>
            <p:cNvPr id="21" name="Freeform 21"/>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22" name="Freeform 22"/>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23" name="Group 23"/>
          <p:cNvGrpSpPr/>
          <p:nvPr/>
        </p:nvGrpSpPr>
        <p:grpSpPr>
          <a:xfrm>
            <a:off x="5968726" y="5515034"/>
            <a:ext cx="1553375" cy="1514194"/>
            <a:chOff x="0" y="0"/>
            <a:chExt cx="4589780" cy="4578350"/>
          </a:xfrm>
          <a:solidFill>
            <a:srgbClr val="FEC800"/>
          </a:solidFill>
        </p:grpSpPr>
        <p:sp>
          <p:nvSpPr>
            <p:cNvPr id="24" name="Freeform 24"/>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25" name="Freeform 25"/>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sp>
        <p:nvSpPr>
          <p:cNvPr id="28" name="Footer Placeholder 14">
            <a:extLst>
              <a:ext uri="{FF2B5EF4-FFF2-40B4-BE49-F238E27FC236}">
                <a16:creationId xmlns:a16="http://schemas.microsoft.com/office/drawing/2014/main" id="{30A47C44-4FFD-32A3-F358-F672739A1913}"/>
              </a:ext>
            </a:extLst>
          </p:cNvPr>
          <p:cNvSpPr>
            <a:spLocks noGrp="1"/>
          </p:cNvSpPr>
          <p:nvPr>
            <p:ph type="ftr" sz="quarter" idx="11"/>
          </p:nvPr>
        </p:nvSpPr>
        <p:spPr>
          <a:xfrm>
            <a:off x="3124200" y="6356350"/>
            <a:ext cx="2895600" cy="365125"/>
          </a:xfrm>
        </p:spPr>
        <p:txBody>
          <a:bodyPr/>
          <a:lstStyle/>
          <a:p>
            <a:r>
              <a:rPr lang="en-US" sz="1200">
                <a:solidFill>
                  <a:schemeClr val="bg1">
                    <a:lumMod val="50000"/>
                  </a:schemeClr>
                </a:solidFill>
                <a:latin typeface="Inter"/>
              </a:rPr>
              <a:t>Section One: Component</a:t>
            </a:r>
          </a:p>
        </p:txBody>
      </p:sp>
      <p:sp>
        <p:nvSpPr>
          <p:cNvPr id="29" name="TextBox 13">
            <a:extLst>
              <a:ext uri="{FF2B5EF4-FFF2-40B4-BE49-F238E27FC236}">
                <a16:creationId xmlns:a16="http://schemas.microsoft.com/office/drawing/2014/main" id="{654B0D2C-6060-44D8-A1F3-4591C3C3D4DD}"/>
              </a:ext>
            </a:extLst>
          </p:cNvPr>
          <p:cNvSpPr txBox="1"/>
          <p:nvPr/>
        </p:nvSpPr>
        <p:spPr>
          <a:xfrm>
            <a:off x="868969" y="2497301"/>
            <a:ext cx="5560612" cy="276999"/>
          </a:xfrm>
          <a:prstGeom prst="rect">
            <a:avLst/>
          </a:prstGeom>
        </p:spPr>
        <p:txBody>
          <a:bodyPr lIns="0" tIns="0" rIns="0" bIns="0" rtlCol="0" anchor="t">
            <a:spAutoFit/>
          </a:bodyPr>
          <a:lstStyle/>
          <a:p>
            <a:endParaRPr lang="en-US">
              <a:cs typeface="Calibri"/>
            </a:endParaRPr>
          </a:p>
        </p:txBody>
      </p:sp>
      <p:sp>
        <p:nvSpPr>
          <p:cNvPr id="31" name="TextBox 7">
            <a:extLst>
              <a:ext uri="{FF2B5EF4-FFF2-40B4-BE49-F238E27FC236}">
                <a16:creationId xmlns:a16="http://schemas.microsoft.com/office/drawing/2014/main" id="{FBACBFDF-3FAF-7F8B-44A4-0947305F2FC5}"/>
              </a:ext>
            </a:extLst>
          </p:cNvPr>
          <p:cNvSpPr txBox="1"/>
          <p:nvPr/>
        </p:nvSpPr>
        <p:spPr>
          <a:xfrm>
            <a:off x="764207" y="705236"/>
            <a:ext cx="5560612" cy="1388137"/>
          </a:xfrm>
          <a:prstGeom prst="rect">
            <a:avLst/>
          </a:prstGeom>
        </p:spPr>
        <p:txBody>
          <a:bodyPr lIns="0" tIns="0" rIns="0" bIns="0" rtlCol="0" anchor="t">
            <a:spAutoFit/>
          </a:bodyPr>
          <a:lstStyle/>
          <a:p>
            <a:r>
              <a:rPr lang="en-US" sz="2400">
                <a:solidFill>
                  <a:srgbClr val="242725"/>
                </a:solidFill>
                <a:latin typeface="Inter Bold"/>
                <a:ea typeface="Inter Bold"/>
              </a:rPr>
              <a:t>Basic grid</a:t>
            </a:r>
            <a:endParaRPr lang="en-US"/>
          </a:p>
          <a:p>
            <a:endParaRPr lang="en-US" sz="2400">
              <a:solidFill>
                <a:srgbClr val="242725"/>
              </a:solidFill>
              <a:latin typeface="Inter Bold"/>
              <a:ea typeface="Inter Bold"/>
              <a:cs typeface="Calibri"/>
            </a:endParaRPr>
          </a:p>
          <a:p>
            <a:pPr>
              <a:lnSpc>
                <a:spcPts val="5999"/>
              </a:lnSpc>
            </a:pPr>
            <a:endParaRPr lang="en-US" sz="2400">
              <a:solidFill>
                <a:srgbClr val="242725"/>
              </a:solidFill>
              <a:latin typeface="Inter Bold"/>
              <a:ea typeface="Inter Bold"/>
            </a:endParaRPr>
          </a:p>
        </p:txBody>
      </p:sp>
      <p:sp>
        <p:nvSpPr>
          <p:cNvPr id="6" name="TextBox 13">
            <a:extLst>
              <a:ext uri="{FF2B5EF4-FFF2-40B4-BE49-F238E27FC236}">
                <a16:creationId xmlns:a16="http://schemas.microsoft.com/office/drawing/2014/main" id="{AA8A5596-4CA0-0C00-071D-9C6464878E56}"/>
              </a:ext>
            </a:extLst>
          </p:cNvPr>
          <p:cNvSpPr txBox="1"/>
          <p:nvPr/>
        </p:nvSpPr>
        <p:spPr>
          <a:xfrm>
            <a:off x="763104" y="1481007"/>
            <a:ext cx="5560612" cy="830997"/>
          </a:xfrm>
          <a:prstGeom prst="rect">
            <a:avLst/>
          </a:prstGeom>
        </p:spPr>
        <p:txBody>
          <a:bodyPr lIns="0" tIns="0" rIns="0" bIns="0" rtlCol="0" anchor="t">
            <a:spAutoFit/>
          </a:bodyPr>
          <a:lstStyle/>
          <a:p>
            <a:r>
              <a:rPr lang="en-US">
                <a:ea typeface="+mn-lt"/>
                <a:cs typeface="+mn-lt"/>
              </a:rPr>
              <a:t>Column widths are integer values between 1 and 12; they apply at any breakpoint and indicate how many columns are occupied by the component.</a:t>
            </a:r>
            <a:endParaRPr lang="en-US"/>
          </a:p>
        </p:txBody>
      </p:sp>
      <p:pic>
        <p:nvPicPr>
          <p:cNvPr id="8" name="Picture 8">
            <a:extLst>
              <a:ext uri="{FF2B5EF4-FFF2-40B4-BE49-F238E27FC236}">
                <a16:creationId xmlns:a16="http://schemas.microsoft.com/office/drawing/2014/main" id="{02363BE8-8852-5BDC-79B8-88291268A15F}"/>
              </a:ext>
            </a:extLst>
          </p:cNvPr>
          <p:cNvPicPr>
            <a:picLocks noChangeAspect="1"/>
          </p:cNvPicPr>
          <p:nvPr/>
        </p:nvPicPr>
        <p:blipFill>
          <a:blip r:embed="rId2"/>
          <a:stretch>
            <a:fillRect/>
          </a:stretch>
        </p:blipFill>
        <p:spPr>
          <a:xfrm>
            <a:off x="822079" y="2824719"/>
            <a:ext cx="7508681" cy="1529534"/>
          </a:xfrm>
          <a:prstGeom prst="rect">
            <a:avLst/>
          </a:prstGeom>
        </p:spPr>
      </p:pic>
    </p:spTree>
    <p:extLst>
      <p:ext uri="{BB962C8B-B14F-4D97-AF65-F5344CB8AC3E}">
        <p14:creationId xmlns:p14="http://schemas.microsoft.com/office/powerpoint/2010/main" val="12898877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385372" y="-1363251"/>
            <a:ext cx="2726502" cy="2726502"/>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sp>
        <p:nvSpPr>
          <p:cNvPr id="7" name="TextBox 7"/>
          <p:cNvSpPr txBox="1"/>
          <p:nvPr/>
        </p:nvSpPr>
        <p:spPr>
          <a:xfrm>
            <a:off x="467787" y="2176746"/>
            <a:ext cx="5560612" cy="649473"/>
          </a:xfrm>
          <a:prstGeom prst="rect">
            <a:avLst/>
          </a:prstGeom>
        </p:spPr>
        <p:txBody>
          <a:bodyPr lIns="0" tIns="0" rIns="0" bIns="0" rtlCol="0" anchor="t">
            <a:spAutoFit/>
          </a:bodyPr>
          <a:lstStyle/>
          <a:p>
            <a:pPr>
              <a:lnSpc>
                <a:spcPts val="5999"/>
              </a:lnSpc>
            </a:pPr>
            <a:endParaRPr lang="en-US" sz="2400">
              <a:solidFill>
                <a:srgbClr val="242725"/>
              </a:solidFill>
              <a:latin typeface="Inter Bold"/>
              <a:ea typeface="Inter Bold"/>
              <a:cs typeface="Calibri"/>
            </a:endParaRPr>
          </a:p>
        </p:txBody>
      </p:sp>
      <p:grpSp>
        <p:nvGrpSpPr>
          <p:cNvPr id="14" name="Group 14"/>
          <p:cNvGrpSpPr/>
          <p:nvPr/>
        </p:nvGrpSpPr>
        <p:grpSpPr>
          <a:xfrm>
            <a:off x="6190177" y="1085633"/>
            <a:ext cx="555236" cy="555236"/>
            <a:chOff x="0" y="0"/>
            <a:chExt cx="6350000" cy="6350000"/>
          </a:xfrm>
          <a:solidFill>
            <a:srgbClr val="FEC800"/>
          </a:solidFill>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6" name="Group 16"/>
          <p:cNvGrpSpPr/>
          <p:nvPr/>
        </p:nvGrpSpPr>
        <p:grpSpPr>
          <a:xfrm>
            <a:off x="5542661" y="6115340"/>
            <a:ext cx="2726502" cy="2726502"/>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18" name="Group 18"/>
          <p:cNvGrpSpPr/>
          <p:nvPr/>
        </p:nvGrpSpPr>
        <p:grpSpPr>
          <a:xfrm>
            <a:off x="8748623" y="5515034"/>
            <a:ext cx="288106" cy="288106"/>
            <a:chOff x="0" y="0"/>
            <a:chExt cx="6350000" cy="6350000"/>
          </a:xfrm>
          <a:solidFill>
            <a:srgbClr val="FEC800"/>
          </a:solidFill>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20" name="Group 20"/>
          <p:cNvGrpSpPr/>
          <p:nvPr/>
        </p:nvGrpSpPr>
        <p:grpSpPr>
          <a:xfrm>
            <a:off x="8817891" y="1552759"/>
            <a:ext cx="1553375" cy="1514194"/>
            <a:chOff x="0" y="0"/>
            <a:chExt cx="4589780" cy="4578350"/>
          </a:xfrm>
          <a:solidFill>
            <a:srgbClr val="FEC800"/>
          </a:solidFill>
        </p:grpSpPr>
        <p:sp>
          <p:nvSpPr>
            <p:cNvPr id="21" name="Freeform 21"/>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22" name="Freeform 22"/>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23" name="Group 23"/>
          <p:cNvGrpSpPr/>
          <p:nvPr/>
        </p:nvGrpSpPr>
        <p:grpSpPr>
          <a:xfrm>
            <a:off x="5968726" y="5515034"/>
            <a:ext cx="1553375" cy="1514194"/>
            <a:chOff x="0" y="0"/>
            <a:chExt cx="4589780" cy="4578350"/>
          </a:xfrm>
          <a:solidFill>
            <a:srgbClr val="FEC800"/>
          </a:solidFill>
        </p:grpSpPr>
        <p:sp>
          <p:nvSpPr>
            <p:cNvPr id="24" name="Freeform 24"/>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25" name="Freeform 25"/>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sp>
        <p:nvSpPr>
          <p:cNvPr id="28" name="Footer Placeholder 14">
            <a:extLst>
              <a:ext uri="{FF2B5EF4-FFF2-40B4-BE49-F238E27FC236}">
                <a16:creationId xmlns:a16="http://schemas.microsoft.com/office/drawing/2014/main" id="{30A47C44-4FFD-32A3-F358-F672739A1913}"/>
              </a:ext>
            </a:extLst>
          </p:cNvPr>
          <p:cNvSpPr>
            <a:spLocks noGrp="1"/>
          </p:cNvSpPr>
          <p:nvPr>
            <p:ph type="ftr" sz="quarter" idx="11"/>
          </p:nvPr>
        </p:nvSpPr>
        <p:spPr>
          <a:xfrm>
            <a:off x="3124200" y="6356350"/>
            <a:ext cx="2895600" cy="365125"/>
          </a:xfrm>
        </p:spPr>
        <p:txBody>
          <a:bodyPr/>
          <a:lstStyle/>
          <a:p>
            <a:r>
              <a:rPr lang="en-US" sz="1200">
                <a:solidFill>
                  <a:schemeClr val="bg1">
                    <a:lumMod val="50000"/>
                  </a:schemeClr>
                </a:solidFill>
                <a:latin typeface="Inter"/>
              </a:rPr>
              <a:t>Section One: Component</a:t>
            </a:r>
          </a:p>
        </p:txBody>
      </p:sp>
      <p:sp>
        <p:nvSpPr>
          <p:cNvPr id="29" name="TextBox 13">
            <a:extLst>
              <a:ext uri="{FF2B5EF4-FFF2-40B4-BE49-F238E27FC236}">
                <a16:creationId xmlns:a16="http://schemas.microsoft.com/office/drawing/2014/main" id="{654B0D2C-6060-44D8-A1F3-4591C3C3D4DD}"/>
              </a:ext>
            </a:extLst>
          </p:cNvPr>
          <p:cNvSpPr txBox="1"/>
          <p:nvPr/>
        </p:nvSpPr>
        <p:spPr>
          <a:xfrm>
            <a:off x="868969" y="2497301"/>
            <a:ext cx="5560612" cy="276999"/>
          </a:xfrm>
          <a:prstGeom prst="rect">
            <a:avLst/>
          </a:prstGeom>
        </p:spPr>
        <p:txBody>
          <a:bodyPr lIns="0" tIns="0" rIns="0" bIns="0" rtlCol="0" anchor="t">
            <a:spAutoFit/>
          </a:bodyPr>
          <a:lstStyle/>
          <a:p>
            <a:endParaRPr lang="en-US">
              <a:cs typeface="Calibri"/>
            </a:endParaRPr>
          </a:p>
        </p:txBody>
      </p:sp>
      <p:sp>
        <p:nvSpPr>
          <p:cNvPr id="31" name="TextBox 7">
            <a:extLst>
              <a:ext uri="{FF2B5EF4-FFF2-40B4-BE49-F238E27FC236}">
                <a16:creationId xmlns:a16="http://schemas.microsoft.com/office/drawing/2014/main" id="{FBACBFDF-3FAF-7F8B-44A4-0947305F2FC5}"/>
              </a:ext>
            </a:extLst>
          </p:cNvPr>
          <p:cNvSpPr txBox="1"/>
          <p:nvPr/>
        </p:nvSpPr>
        <p:spPr>
          <a:xfrm>
            <a:off x="764207" y="705236"/>
            <a:ext cx="5560612" cy="1388137"/>
          </a:xfrm>
          <a:prstGeom prst="rect">
            <a:avLst/>
          </a:prstGeom>
        </p:spPr>
        <p:txBody>
          <a:bodyPr wrap="square" lIns="0" tIns="0" rIns="0" bIns="0" rtlCol="0" anchor="t">
            <a:spAutoFit/>
          </a:bodyPr>
          <a:lstStyle/>
          <a:p>
            <a:r>
              <a:rPr lang="en-US" sz="2400">
                <a:solidFill>
                  <a:srgbClr val="242725"/>
                </a:solidFill>
                <a:latin typeface="Inter Bold"/>
                <a:ea typeface="Inter Bold"/>
              </a:rPr>
              <a:t>Basic grid</a:t>
            </a:r>
            <a:endParaRPr lang="en-US"/>
          </a:p>
          <a:p>
            <a:endParaRPr lang="en-US" sz="2400">
              <a:solidFill>
                <a:srgbClr val="242725"/>
              </a:solidFill>
              <a:latin typeface="Inter Bold"/>
              <a:ea typeface="Inter Bold"/>
              <a:cs typeface="Calibri"/>
            </a:endParaRPr>
          </a:p>
          <a:p>
            <a:pPr>
              <a:lnSpc>
                <a:spcPts val="5999"/>
              </a:lnSpc>
            </a:pPr>
            <a:endParaRPr lang="en-US" sz="2400">
              <a:solidFill>
                <a:srgbClr val="242725"/>
              </a:solidFill>
              <a:latin typeface="Inter Bold"/>
              <a:ea typeface="Inter Bold"/>
            </a:endParaRPr>
          </a:p>
        </p:txBody>
      </p:sp>
      <p:pic>
        <p:nvPicPr>
          <p:cNvPr id="4" name="Picture 4" descr="Text&#10;&#10;Description automatically generated">
            <a:extLst>
              <a:ext uri="{FF2B5EF4-FFF2-40B4-BE49-F238E27FC236}">
                <a16:creationId xmlns:a16="http://schemas.microsoft.com/office/drawing/2014/main" id="{13FB95A0-974C-8EF5-BE12-3A97C599F80B}"/>
              </a:ext>
            </a:extLst>
          </p:cNvPr>
          <p:cNvPicPr>
            <a:picLocks noChangeAspect="1"/>
          </p:cNvPicPr>
          <p:nvPr/>
        </p:nvPicPr>
        <p:blipFill>
          <a:blip r:embed="rId2"/>
          <a:stretch>
            <a:fillRect/>
          </a:stretch>
        </p:blipFill>
        <p:spPr>
          <a:xfrm>
            <a:off x="2718976" y="1463690"/>
            <a:ext cx="3813975" cy="3532676"/>
          </a:xfrm>
          <a:prstGeom prst="rect">
            <a:avLst/>
          </a:prstGeom>
        </p:spPr>
      </p:pic>
      <p:sp>
        <p:nvSpPr>
          <p:cNvPr id="5" name="TextBox 7">
            <a:extLst>
              <a:ext uri="{FF2B5EF4-FFF2-40B4-BE49-F238E27FC236}">
                <a16:creationId xmlns:a16="http://schemas.microsoft.com/office/drawing/2014/main" id="{E4E9A22B-0C07-2BF7-EEE3-DBCFC78142FB}"/>
              </a:ext>
            </a:extLst>
          </p:cNvPr>
          <p:cNvSpPr txBox="1"/>
          <p:nvPr/>
        </p:nvSpPr>
        <p:spPr>
          <a:xfrm>
            <a:off x="1713035" y="5512867"/>
            <a:ext cx="3867901" cy="1388137"/>
          </a:xfrm>
          <a:prstGeom prst="rect">
            <a:avLst/>
          </a:prstGeom>
        </p:spPr>
        <p:txBody>
          <a:bodyPr wrap="square" lIns="0" tIns="0" rIns="0" bIns="0" rtlCol="0" anchor="t">
            <a:spAutoFit/>
          </a:bodyPr>
          <a:lstStyle/>
          <a:p>
            <a:r>
              <a:rPr lang="en-US" sz="2400">
                <a:solidFill>
                  <a:srgbClr val="242725"/>
                </a:solidFill>
                <a:latin typeface="Inter Bold"/>
                <a:ea typeface="Inter Bold"/>
              </a:rPr>
              <a:t>Responsive?</a:t>
            </a:r>
            <a:endParaRPr lang="en-US"/>
          </a:p>
          <a:p>
            <a:endParaRPr lang="en-US" sz="2400">
              <a:solidFill>
                <a:srgbClr val="242725"/>
              </a:solidFill>
              <a:latin typeface="Inter Bold"/>
              <a:ea typeface="Inter Bold"/>
              <a:cs typeface="Calibri"/>
            </a:endParaRPr>
          </a:p>
          <a:p>
            <a:pPr>
              <a:lnSpc>
                <a:spcPts val="5999"/>
              </a:lnSpc>
            </a:pPr>
            <a:endParaRPr lang="en-US" sz="2400">
              <a:solidFill>
                <a:srgbClr val="242725"/>
              </a:solidFill>
              <a:latin typeface="Inter Bold"/>
              <a:ea typeface="Inter Bold"/>
            </a:endParaRPr>
          </a:p>
        </p:txBody>
      </p:sp>
    </p:spTree>
    <p:extLst>
      <p:ext uri="{BB962C8B-B14F-4D97-AF65-F5344CB8AC3E}">
        <p14:creationId xmlns:p14="http://schemas.microsoft.com/office/powerpoint/2010/main" val="20129987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31520" y="770216"/>
            <a:ext cx="6510528" cy="769441"/>
          </a:xfrm>
          <a:prstGeom prst="rect">
            <a:avLst/>
          </a:prstGeom>
        </p:spPr>
        <p:txBody>
          <a:bodyPr wrap="square" lIns="0" tIns="0" rIns="0" bIns="0" rtlCol="0" anchor="t">
            <a:spAutoFit/>
          </a:bodyPr>
          <a:lstStyle/>
          <a:p>
            <a:pPr>
              <a:lnSpc>
                <a:spcPts val="6000"/>
              </a:lnSpc>
            </a:pPr>
            <a:r>
              <a:rPr lang="en-US" sz="5000">
                <a:solidFill>
                  <a:srgbClr val="242725"/>
                </a:solidFill>
                <a:latin typeface="Inter Bold"/>
              </a:rPr>
              <a:t>Section Two: Props</a:t>
            </a:r>
          </a:p>
        </p:txBody>
      </p:sp>
      <p:grpSp>
        <p:nvGrpSpPr>
          <p:cNvPr id="3" name="Group 3"/>
          <p:cNvGrpSpPr/>
          <p:nvPr/>
        </p:nvGrpSpPr>
        <p:grpSpPr>
          <a:xfrm>
            <a:off x="4794606" y="5189121"/>
            <a:ext cx="4227474" cy="1234663"/>
            <a:chOff x="0" y="-38100"/>
            <a:chExt cx="5636632" cy="1646217"/>
          </a:xfrm>
        </p:grpSpPr>
        <p:sp>
          <p:nvSpPr>
            <p:cNvPr id="4" name="TextBox 4"/>
            <p:cNvSpPr txBox="1"/>
            <p:nvPr/>
          </p:nvSpPr>
          <p:spPr>
            <a:xfrm>
              <a:off x="0" y="-38100"/>
              <a:ext cx="5636632" cy="346505"/>
            </a:xfrm>
            <a:prstGeom prst="rect">
              <a:avLst/>
            </a:prstGeom>
          </p:spPr>
          <p:txBody>
            <a:bodyPr lIns="0" tIns="0" rIns="0" bIns="0" rtlCol="0" anchor="t">
              <a:spAutoFit/>
            </a:bodyPr>
            <a:lstStyle/>
            <a:p>
              <a:pPr>
                <a:lnSpc>
                  <a:spcPts val="2240"/>
                </a:lnSpc>
                <a:spcBef>
                  <a:spcPct val="0"/>
                </a:spcBef>
              </a:pPr>
              <a:r>
                <a:rPr lang="en-US" sz="1600" spc="16">
                  <a:solidFill>
                    <a:srgbClr val="242725"/>
                  </a:solidFill>
                  <a:latin typeface="Inter Bold"/>
                </a:rPr>
                <a:t>What is Props</a:t>
              </a:r>
            </a:p>
          </p:txBody>
        </p:sp>
        <p:sp>
          <p:nvSpPr>
            <p:cNvPr id="5" name="TextBox 5"/>
            <p:cNvSpPr txBox="1"/>
            <p:nvPr/>
          </p:nvSpPr>
          <p:spPr>
            <a:xfrm>
              <a:off x="0" y="509270"/>
              <a:ext cx="5636632" cy="1098847"/>
            </a:xfrm>
            <a:prstGeom prst="rect">
              <a:avLst/>
            </a:prstGeom>
          </p:spPr>
          <p:txBody>
            <a:bodyPr lIns="0" tIns="0" rIns="0" bIns="0" rtlCol="0" anchor="t">
              <a:spAutoFit/>
            </a:bodyPr>
            <a:lstStyle/>
            <a:p>
              <a:pPr>
                <a:lnSpc>
                  <a:spcPts val="2240"/>
                </a:lnSpc>
                <a:spcBef>
                  <a:spcPct val="0"/>
                </a:spcBef>
              </a:pPr>
              <a:r>
                <a:rPr lang="en-US" sz="1600">
                  <a:solidFill>
                    <a:srgbClr val="242725"/>
                  </a:solidFill>
                  <a:latin typeface="Inter"/>
                </a:rPr>
                <a:t>"props" are a way to pass data from parent to child components.</a:t>
              </a:r>
            </a:p>
            <a:p>
              <a:pPr>
                <a:lnSpc>
                  <a:spcPts val="2240"/>
                </a:lnSpc>
                <a:spcBef>
                  <a:spcPct val="0"/>
                </a:spcBef>
              </a:pPr>
              <a:endParaRPr lang="en-US" sz="1600">
                <a:solidFill>
                  <a:srgbClr val="242725"/>
                </a:solidFill>
                <a:latin typeface="Inter"/>
              </a:endParaRPr>
            </a:p>
          </p:txBody>
        </p:sp>
      </p:grpSp>
      <p:grpSp>
        <p:nvGrpSpPr>
          <p:cNvPr id="6" name="Group 6"/>
          <p:cNvGrpSpPr/>
          <p:nvPr/>
        </p:nvGrpSpPr>
        <p:grpSpPr>
          <a:xfrm>
            <a:off x="1194533" y="3656437"/>
            <a:ext cx="2705804" cy="2705804"/>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9" name="Group 9"/>
          <p:cNvGrpSpPr/>
          <p:nvPr/>
        </p:nvGrpSpPr>
        <p:grpSpPr>
          <a:xfrm>
            <a:off x="4794606" y="3199689"/>
            <a:ext cx="1927311" cy="655905"/>
            <a:chOff x="0" y="-38100"/>
            <a:chExt cx="2569748" cy="874540"/>
          </a:xfrm>
        </p:grpSpPr>
        <p:sp>
          <p:nvSpPr>
            <p:cNvPr id="10" name="TextBox 10"/>
            <p:cNvSpPr txBox="1"/>
            <p:nvPr/>
          </p:nvSpPr>
          <p:spPr>
            <a:xfrm>
              <a:off x="0" y="-38100"/>
              <a:ext cx="2569748" cy="346505"/>
            </a:xfrm>
            <a:prstGeom prst="rect">
              <a:avLst/>
            </a:prstGeom>
          </p:spPr>
          <p:txBody>
            <a:bodyPr lIns="0" tIns="0" rIns="0" bIns="0" rtlCol="0" anchor="t">
              <a:spAutoFit/>
            </a:bodyPr>
            <a:lstStyle/>
            <a:p>
              <a:pPr>
                <a:lnSpc>
                  <a:spcPts val="2239"/>
                </a:lnSpc>
                <a:spcBef>
                  <a:spcPct val="0"/>
                </a:spcBef>
              </a:pPr>
              <a:r>
                <a:rPr lang="en-US" sz="1599" spc="15">
                  <a:solidFill>
                    <a:srgbClr val="242725"/>
                  </a:solidFill>
                  <a:latin typeface="Inter Bold"/>
                </a:rPr>
                <a:t>Short for</a:t>
              </a:r>
            </a:p>
          </p:txBody>
        </p:sp>
        <p:sp>
          <p:nvSpPr>
            <p:cNvPr id="11" name="TextBox 11"/>
            <p:cNvSpPr txBox="1"/>
            <p:nvPr/>
          </p:nvSpPr>
          <p:spPr>
            <a:xfrm>
              <a:off x="0" y="489935"/>
              <a:ext cx="2569748" cy="346505"/>
            </a:xfrm>
            <a:prstGeom prst="rect">
              <a:avLst/>
            </a:prstGeom>
          </p:spPr>
          <p:txBody>
            <a:bodyPr lIns="0" tIns="0" rIns="0" bIns="0" rtlCol="0" anchor="t">
              <a:spAutoFit/>
            </a:bodyPr>
            <a:lstStyle/>
            <a:p>
              <a:pPr>
                <a:lnSpc>
                  <a:spcPts val="2239"/>
                </a:lnSpc>
                <a:spcBef>
                  <a:spcPct val="0"/>
                </a:spcBef>
              </a:pPr>
              <a:r>
                <a:rPr lang="en-US" sz="1600">
                  <a:solidFill>
                    <a:srgbClr val="242725"/>
                  </a:solidFill>
                  <a:latin typeface="Inter"/>
                </a:rPr>
                <a:t>properties</a:t>
              </a:r>
              <a:endParaRPr lang="en-US" sz="1599">
                <a:solidFill>
                  <a:srgbClr val="242725"/>
                </a:solidFill>
                <a:latin typeface="Inter"/>
              </a:endParaRPr>
            </a:p>
          </p:txBody>
        </p:sp>
      </p:grpSp>
      <p:grpSp>
        <p:nvGrpSpPr>
          <p:cNvPr id="12" name="Group 12"/>
          <p:cNvGrpSpPr/>
          <p:nvPr/>
        </p:nvGrpSpPr>
        <p:grpSpPr>
          <a:xfrm>
            <a:off x="7094769" y="3199689"/>
            <a:ext cx="1927311" cy="655905"/>
            <a:chOff x="0" y="-38100"/>
            <a:chExt cx="2569748" cy="874540"/>
          </a:xfrm>
        </p:grpSpPr>
        <p:sp>
          <p:nvSpPr>
            <p:cNvPr id="13" name="TextBox 13"/>
            <p:cNvSpPr txBox="1"/>
            <p:nvPr/>
          </p:nvSpPr>
          <p:spPr>
            <a:xfrm>
              <a:off x="0" y="-38100"/>
              <a:ext cx="2569748" cy="346505"/>
            </a:xfrm>
            <a:prstGeom prst="rect">
              <a:avLst/>
            </a:prstGeom>
          </p:spPr>
          <p:txBody>
            <a:bodyPr lIns="0" tIns="0" rIns="0" bIns="0" rtlCol="0" anchor="t">
              <a:spAutoFit/>
            </a:bodyPr>
            <a:lstStyle/>
            <a:p>
              <a:pPr>
                <a:lnSpc>
                  <a:spcPts val="2239"/>
                </a:lnSpc>
                <a:spcBef>
                  <a:spcPct val="0"/>
                </a:spcBef>
              </a:pPr>
              <a:r>
                <a:rPr lang="en-US" sz="1599" spc="15">
                  <a:solidFill>
                    <a:srgbClr val="242725"/>
                  </a:solidFill>
                  <a:latin typeface="Inter Bold"/>
                </a:rPr>
                <a:t>Rule</a:t>
              </a:r>
            </a:p>
          </p:txBody>
        </p:sp>
        <p:sp>
          <p:nvSpPr>
            <p:cNvPr id="14" name="TextBox 14"/>
            <p:cNvSpPr txBox="1"/>
            <p:nvPr/>
          </p:nvSpPr>
          <p:spPr>
            <a:xfrm>
              <a:off x="0" y="489935"/>
              <a:ext cx="2569748" cy="346505"/>
            </a:xfrm>
            <a:prstGeom prst="rect">
              <a:avLst/>
            </a:prstGeom>
          </p:spPr>
          <p:txBody>
            <a:bodyPr lIns="0" tIns="0" rIns="0" bIns="0" rtlCol="0" anchor="t">
              <a:spAutoFit/>
            </a:bodyPr>
            <a:lstStyle/>
            <a:p>
              <a:pPr>
                <a:lnSpc>
                  <a:spcPts val="2239"/>
                </a:lnSpc>
                <a:spcBef>
                  <a:spcPct val="0"/>
                </a:spcBef>
              </a:pPr>
              <a:r>
                <a:rPr lang="en-US" sz="1599">
                  <a:solidFill>
                    <a:srgbClr val="242725"/>
                  </a:solidFill>
                  <a:latin typeface="Inter"/>
                </a:rPr>
                <a:t>cannot be changed</a:t>
              </a:r>
            </a:p>
          </p:txBody>
        </p:sp>
      </p:grpSp>
      <p:grpSp>
        <p:nvGrpSpPr>
          <p:cNvPr id="16" name="Group 16"/>
          <p:cNvGrpSpPr/>
          <p:nvPr/>
        </p:nvGrpSpPr>
        <p:grpSpPr>
          <a:xfrm>
            <a:off x="2401517" y="2849871"/>
            <a:ext cx="1699292" cy="1656431"/>
            <a:chOff x="0" y="0"/>
            <a:chExt cx="4589780" cy="4578350"/>
          </a:xfrm>
          <a:solidFill>
            <a:srgbClr val="FEC800"/>
          </a:solidFill>
        </p:grpSpPr>
        <p:sp>
          <p:nvSpPr>
            <p:cNvPr id="17" name="Freeform 17"/>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18" name="Freeform 18"/>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sp>
        <p:nvSpPr>
          <p:cNvPr id="19" name="AutoShape 19"/>
          <p:cNvSpPr/>
          <p:nvPr/>
        </p:nvSpPr>
        <p:spPr>
          <a:xfrm>
            <a:off x="-236307" y="6885076"/>
            <a:ext cx="10061826" cy="430124"/>
          </a:xfrm>
          <a:prstGeom prst="rect">
            <a:avLst/>
          </a:prstGeom>
          <a:solidFill>
            <a:srgbClr val="FEC800"/>
          </a:solidFill>
        </p:spPr>
      </p:sp>
      <p:pic>
        <p:nvPicPr>
          <p:cNvPr id="21" name="Picture 20">
            <a:extLst>
              <a:ext uri="{FF2B5EF4-FFF2-40B4-BE49-F238E27FC236}">
                <a16:creationId xmlns:a16="http://schemas.microsoft.com/office/drawing/2014/main" id="{CB39B6C4-A66B-D8B8-D30A-811020C2709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5552" y="3437480"/>
            <a:ext cx="3695631" cy="2762514"/>
          </a:xfrm>
          <a:prstGeom prst="rect">
            <a:avLst/>
          </a:prstGeom>
        </p:spPr>
      </p:pic>
      <p:sp>
        <p:nvSpPr>
          <p:cNvPr id="8" name="Footer Placeholder 14">
            <a:extLst>
              <a:ext uri="{FF2B5EF4-FFF2-40B4-BE49-F238E27FC236}">
                <a16:creationId xmlns:a16="http://schemas.microsoft.com/office/drawing/2014/main" id="{0A64FD87-6401-3125-34B7-7D6C91A5502B}"/>
              </a:ext>
            </a:extLst>
          </p:cNvPr>
          <p:cNvSpPr>
            <a:spLocks noGrp="1"/>
          </p:cNvSpPr>
          <p:nvPr>
            <p:ph type="ftr" sz="quarter" idx="11"/>
          </p:nvPr>
        </p:nvSpPr>
        <p:spPr>
          <a:xfrm>
            <a:off x="3124200" y="6356350"/>
            <a:ext cx="2895600" cy="365125"/>
          </a:xfrm>
        </p:spPr>
        <p:txBody>
          <a:bodyPr/>
          <a:lstStyle/>
          <a:p>
            <a:r>
              <a:rPr lang="en-US" sz="1200">
                <a:solidFill>
                  <a:schemeClr val="bg1">
                    <a:lumMod val="50000"/>
                  </a:schemeClr>
                </a:solidFill>
                <a:latin typeface="Inter"/>
              </a:rPr>
              <a:t>Section Two: Props</a:t>
            </a:r>
          </a:p>
        </p:txBody>
      </p:sp>
    </p:spTree>
    <p:extLst>
      <p:ext uri="{BB962C8B-B14F-4D97-AF65-F5344CB8AC3E}">
        <p14:creationId xmlns:p14="http://schemas.microsoft.com/office/powerpoint/2010/main" val="16631750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31520" y="1154301"/>
            <a:ext cx="7635240" cy="769441"/>
          </a:xfrm>
          <a:prstGeom prst="rect">
            <a:avLst/>
          </a:prstGeom>
        </p:spPr>
        <p:txBody>
          <a:bodyPr wrap="square" lIns="0" tIns="0" rIns="0" bIns="0" rtlCol="0" anchor="t">
            <a:spAutoFit/>
          </a:bodyPr>
          <a:lstStyle/>
          <a:p>
            <a:pPr>
              <a:lnSpc>
                <a:spcPts val="6000"/>
              </a:lnSpc>
            </a:pPr>
            <a:r>
              <a:rPr lang="en-US" sz="5000">
                <a:solidFill>
                  <a:srgbClr val="242725"/>
                </a:solidFill>
                <a:latin typeface="Inter Bold"/>
              </a:rPr>
              <a:t>Example passing Props</a:t>
            </a:r>
          </a:p>
        </p:txBody>
      </p:sp>
      <p:grpSp>
        <p:nvGrpSpPr>
          <p:cNvPr id="3" name="Group 3"/>
          <p:cNvGrpSpPr/>
          <p:nvPr/>
        </p:nvGrpSpPr>
        <p:grpSpPr>
          <a:xfrm>
            <a:off x="7468705" y="-1325518"/>
            <a:ext cx="3315390" cy="3315390"/>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5" name="Group 5"/>
          <p:cNvGrpSpPr/>
          <p:nvPr/>
        </p:nvGrpSpPr>
        <p:grpSpPr>
          <a:xfrm>
            <a:off x="7205275" y="841111"/>
            <a:ext cx="1666117" cy="1624093"/>
            <a:chOff x="0" y="0"/>
            <a:chExt cx="4589780" cy="4578350"/>
          </a:xfrm>
          <a:solidFill>
            <a:srgbClr val="FEC800"/>
          </a:solidFill>
        </p:grpSpPr>
        <p:sp>
          <p:nvSpPr>
            <p:cNvPr id="6" name="Freeform 6"/>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7" name="Freeform 7"/>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8" name="Group 8"/>
          <p:cNvGrpSpPr/>
          <p:nvPr/>
        </p:nvGrpSpPr>
        <p:grpSpPr>
          <a:xfrm>
            <a:off x="-926175" y="5191743"/>
            <a:ext cx="3315390" cy="331539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11" name="Group 11"/>
          <p:cNvGrpSpPr/>
          <p:nvPr/>
        </p:nvGrpSpPr>
        <p:grpSpPr>
          <a:xfrm>
            <a:off x="5486401" y="3422319"/>
            <a:ext cx="3384992" cy="2733829"/>
            <a:chOff x="0" y="-38100"/>
            <a:chExt cx="4041145" cy="3645105"/>
          </a:xfrm>
        </p:grpSpPr>
        <p:sp>
          <p:nvSpPr>
            <p:cNvPr id="12" name="TextBox 12"/>
            <p:cNvSpPr txBox="1"/>
            <p:nvPr/>
          </p:nvSpPr>
          <p:spPr>
            <a:xfrm>
              <a:off x="0" y="-38100"/>
              <a:ext cx="4041145" cy="346505"/>
            </a:xfrm>
            <a:prstGeom prst="rect">
              <a:avLst/>
            </a:prstGeom>
          </p:spPr>
          <p:txBody>
            <a:bodyPr lIns="0" tIns="0" rIns="0" bIns="0" rtlCol="0" anchor="t">
              <a:spAutoFit/>
            </a:bodyPr>
            <a:lstStyle/>
            <a:p>
              <a:pPr>
                <a:lnSpc>
                  <a:spcPts val="2240"/>
                </a:lnSpc>
                <a:spcBef>
                  <a:spcPct val="0"/>
                </a:spcBef>
              </a:pPr>
              <a:r>
                <a:rPr lang="en-US" sz="1600" spc="16">
                  <a:solidFill>
                    <a:srgbClr val="242725"/>
                  </a:solidFill>
                  <a:latin typeface="Inter Bold"/>
                </a:rPr>
                <a:t>1</a:t>
              </a:r>
            </a:p>
          </p:txBody>
        </p:sp>
        <p:sp>
          <p:nvSpPr>
            <p:cNvPr id="13" name="TextBox 13"/>
            <p:cNvSpPr txBox="1"/>
            <p:nvPr/>
          </p:nvSpPr>
          <p:spPr>
            <a:xfrm>
              <a:off x="0" y="461857"/>
              <a:ext cx="4041145" cy="722677"/>
            </a:xfrm>
            <a:prstGeom prst="rect">
              <a:avLst/>
            </a:prstGeom>
          </p:spPr>
          <p:txBody>
            <a:bodyPr lIns="0" tIns="0" rIns="0" bIns="0" rtlCol="0" anchor="t">
              <a:spAutoFit/>
            </a:bodyPr>
            <a:lstStyle/>
            <a:p>
              <a:pPr>
                <a:lnSpc>
                  <a:spcPts val="2240"/>
                </a:lnSpc>
                <a:spcBef>
                  <a:spcPct val="0"/>
                </a:spcBef>
              </a:pPr>
              <a:r>
                <a:rPr lang="en-US" sz="1600">
                  <a:solidFill>
                    <a:srgbClr val="242725"/>
                  </a:solidFill>
                  <a:latin typeface="Inter"/>
                </a:rPr>
                <a:t>Declare interface of component</a:t>
              </a:r>
            </a:p>
          </p:txBody>
        </p:sp>
        <p:sp>
          <p:nvSpPr>
            <p:cNvPr id="14" name="TextBox 14"/>
            <p:cNvSpPr txBox="1"/>
            <p:nvPr/>
          </p:nvSpPr>
          <p:spPr>
            <a:xfrm>
              <a:off x="0" y="1361223"/>
              <a:ext cx="4041145" cy="346505"/>
            </a:xfrm>
            <a:prstGeom prst="rect">
              <a:avLst/>
            </a:prstGeom>
          </p:spPr>
          <p:txBody>
            <a:bodyPr lIns="0" tIns="0" rIns="0" bIns="0" rtlCol="0" anchor="t">
              <a:spAutoFit/>
            </a:bodyPr>
            <a:lstStyle/>
            <a:p>
              <a:pPr>
                <a:lnSpc>
                  <a:spcPts val="2240"/>
                </a:lnSpc>
                <a:spcBef>
                  <a:spcPct val="0"/>
                </a:spcBef>
              </a:pPr>
              <a:r>
                <a:rPr lang="en-US" sz="1600" spc="16">
                  <a:solidFill>
                    <a:srgbClr val="242725"/>
                  </a:solidFill>
                  <a:latin typeface="Inter Bold"/>
                </a:rPr>
                <a:t>2</a:t>
              </a:r>
            </a:p>
          </p:txBody>
        </p:sp>
        <p:sp>
          <p:nvSpPr>
            <p:cNvPr id="15" name="TextBox 15"/>
            <p:cNvSpPr txBox="1"/>
            <p:nvPr/>
          </p:nvSpPr>
          <p:spPr>
            <a:xfrm>
              <a:off x="0" y="1861179"/>
              <a:ext cx="4041145" cy="722677"/>
            </a:xfrm>
            <a:prstGeom prst="rect">
              <a:avLst/>
            </a:prstGeom>
          </p:spPr>
          <p:txBody>
            <a:bodyPr lIns="0" tIns="0" rIns="0" bIns="0" rtlCol="0" anchor="t">
              <a:spAutoFit/>
            </a:bodyPr>
            <a:lstStyle/>
            <a:p>
              <a:pPr>
                <a:lnSpc>
                  <a:spcPts val="2240"/>
                </a:lnSpc>
                <a:spcBef>
                  <a:spcPct val="0"/>
                </a:spcBef>
              </a:pPr>
              <a:r>
                <a:rPr lang="en-US" sz="1600">
                  <a:solidFill>
                    <a:srgbClr val="242725"/>
                  </a:solidFill>
                  <a:latin typeface="Inter"/>
                </a:rPr>
                <a:t>Declare a variable for use in component</a:t>
              </a:r>
            </a:p>
          </p:txBody>
        </p:sp>
        <p:sp>
          <p:nvSpPr>
            <p:cNvPr id="16" name="TextBox 16"/>
            <p:cNvSpPr txBox="1"/>
            <p:nvPr/>
          </p:nvSpPr>
          <p:spPr>
            <a:xfrm>
              <a:off x="0" y="2760543"/>
              <a:ext cx="4041145" cy="346505"/>
            </a:xfrm>
            <a:prstGeom prst="rect">
              <a:avLst/>
            </a:prstGeom>
          </p:spPr>
          <p:txBody>
            <a:bodyPr lIns="0" tIns="0" rIns="0" bIns="0" rtlCol="0" anchor="t">
              <a:spAutoFit/>
            </a:bodyPr>
            <a:lstStyle/>
            <a:p>
              <a:pPr>
                <a:lnSpc>
                  <a:spcPts val="2240"/>
                </a:lnSpc>
                <a:spcBef>
                  <a:spcPct val="0"/>
                </a:spcBef>
              </a:pPr>
              <a:r>
                <a:rPr lang="en-US" sz="1600" spc="16">
                  <a:solidFill>
                    <a:srgbClr val="242725"/>
                  </a:solidFill>
                  <a:latin typeface="Inter Bold"/>
                </a:rPr>
                <a:t>3</a:t>
              </a:r>
            </a:p>
          </p:txBody>
        </p:sp>
        <p:sp>
          <p:nvSpPr>
            <p:cNvPr id="17" name="TextBox 17"/>
            <p:cNvSpPr txBox="1"/>
            <p:nvPr/>
          </p:nvSpPr>
          <p:spPr>
            <a:xfrm>
              <a:off x="0" y="3260500"/>
              <a:ext cx="4041145" cy="346505"/>
            </a:xfrm>
            <a:prstGeom prst="rect">
              <a:avLst/>
            </a:prstGeom>
          </p:spPr>
          <p:txBody>
            <a:bodyPr lIns="0" tIns="0" rIns="0" bIns="0" rtlCol="0" anchor="t">
              <a:spAutoFit/>
            </a:bodyPr>
            <a:lstStyle/>
            <a:p>
              <a:pPr>
                <a:lnSpc>
                  <a:spcPts val="2240"/>
                </a:lnSpc>
                <a:spcBef>
                  <a:spcPct val="0"/>
                </a:spcBef>
              </a:pPr>
              <a:r>
                <a:rPr lang="en-US" sz="1600">
                  <a:solidFill>
                    <a:srgbClr val="242725"/>
                  </a:solidFill>
                  <a:latin typeface="Inter"/>
                </a:rPr>
                <a:t>Use the </a:t>
              </a:r>
              <a:r>
                <a:rPr lang="en-US" sz="1600" b="1" err="1">
                  <a:solidFill>
                    <a:srgbClr val="242725"/>
                  </a:solidFill>
                  <a:latin typeface="Inter"/>
                </a:rPr>
                <a:t>countryName</a:t>
              </a:r>
              <a:r>
                <a:rPr lang="en-US" sz="1600">
                  <a:solidFill>
                    <a:srgbClr val="242725"/>
                  </a:solidFill>
                  <a:latin typeface="Inter"/>
                </a:rPr>
                <a:t> in JSX </a:t>
              </a:r>
            </a:p>
          </p:txBody>
        </p:sp>
      </p:grpSp>
      <p:pic>
        <p:nvPicPr>
          <p:cNvPr id="19" name="Picture 18">
            <a:extLst>
              <a:ext uri="{FF2B5EF4-FFF2-40B4-BE49-F238E27FC236}">
                <a16:creationId xmlns:a16="http://schemas.microsoft.com/office/drawing/2014/main" id="{9157FD26-88A9-F6B3-D0A9-BF177E078D0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57460" y="3555015"/>
            <a:ext cx="4440437" cy="2583526"/>
          </a:xfrm>
          <a:prstGeom prst="rect">
            <a:avLst/>
          </a:prstGeom>
        </p:spPr>
      </p:pic>
      <p:sp>
        <p:nvSpPr>
          <p:cNvPr id="10" name="Footer Placeholder 14">
            <a:extLst>
              <a:ext uri="{FF2B5EF4-FFF2-40B4-BE49-F238E27FC236}">
                <a16:creationId xmlns:a16="http://schemas.microsoft.com/office/drawing/2014/main" id="{1F2300C7-B2D5-5B93-0359-A623E2A96D14}"/>
              </a:ext>
            </a:extLst>
          </p:cNvPr>
          <p:cNvSpPr>
            <a:spLocks noGrp="1"/>
          </p:cNvSpPr>
          <p:nvPr>
            <p:ph type="ftr" sz="quarter" idx="11"/>
          </p:nvPr>
        </p:nvSpPr>
        <p:spPr>
          <a:xfrm>
            <a:off x="3124200" y="6356350"/>
            <a:ext cx="2895600" cy="365125"/>
          </a:xfrm>
        </p:spPr>
        <p:txBody>
          <a:bodyPr/>
          <a:lstStyle/>
          <a:p>
            <a:r>
              <a:rPr lang="en-US" sz="1200">
                <a:solidFill>
                  <a:schemeClr val="bg1">
                    <a:lumMod val="50000"/>
                  </a:schemeClr>
                </a:solidFill>
                <a:latin typeface="Inter"/>
              </a:rPr>
              <a:t>Section Two: Props</a:t>
            </a:r>
          </a:p>
        </p:txBody>
      </p:sp>
    </p:spTree>
    <p:extLst>
      <p:ext uri="{BB962C8B-B14F-4D97-AF65-F5344CB8AC3E}">
        <p14:creationId xmlns:p14="http://schemas.microsoft.com/office/powerpoint/2010/main" val="18623327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3">
            <a:extLst>
              <a:ext uri="{FF2B5EF4-FFF2-40B4-BE49-F238E27FC236}">
                <a16:creationId xmlns:a16="http://schemas.microsoft.com/office/drawing/2014/main" id="{F1E5D4C3-1085-10B2-A4A9-1DA8C4133939}"/>
              </a:ext>
            </a:extLst>
          </p:cNvPr>
          <p:cNvGrpSpPr/>
          <p:nvPr/>
        </p:nvGrpSpPr>
        <p:grpSpPr>
          <a:xfrm>
            <a:off x="7468705" y="-1325518"/>
            <a:ext cx="3315390" cy="3315390"/>
            <a:chOff x="0" y="0"/>
            <a:chExt cx="6350000" cy="6350000"/>
          </a:xfrm>
        </p:grpSpPr>
        <p:sp>
          <p:nvSpPr>
            <p:cNvPr id="9" name="Freeform 4">
              <a:extLst>
                <a:ext uri="{FF2B5EF4-FFF2-40B4-BE49-F238E27FC236}">
                  <a16:creationId xmlns:a16="http://schemas.microsoft.com/office/drawing/2014/main" id="{0B86B811-ACA1-2760-7FAF-26358CFF79C4}"/>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10" name="Group 9">
            <a:extLst>
              <a:ext uri="{FF2B5EF4-FFF2-40B4-BE49-F238E27FC236}">
                <a16:creationId xmlns:a16="http://schemas.microsoft.com/office/drawing/2014/main" id="{A2359EE5-EBA9-5E3F-B45D-77B2053F2221}"/>
              </a:ext>
            </a:extLst>
          </p:cNvPr>
          <p:cNvGrpSpPr/>
          <p:nvPr/>
        </p:nvGrpSpPr>
        <p:grpSpPr>
          <a:xfrm>
            <a:off x="7205275" y="841111"/>
            <a:ext cx="1666117" cy="1624093"/>
            <a:chOff x="0" y="0"/>
            <a:chExt cx="4589780" cy="4578350"/>
          </a:xfrm>
          <a:solidFill>
            <a:srgbClr val="FEC800"/>
          </a:solidFill>
        </p:grpSpPr>
        <p:sp>
          <p:nvSpPr>
            <p:cNvPr id="11" name="Freeform 6">
              <a:extLst>
                <a:ext uri="{FF2B5EF4-FFF2-40B4-BE49-F238E27FC236}">
                  <a16:creationId xmlns:a16="http://schemas.microsoft.com/office/drawing/2014/main" id="{72A99570-96D4-0E91-D2FA-E3EFC43D57C5}"/>
                </a:ext>
              </a:extLst>
            </p:cNvPr>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12" name="Freeform 7">
              <a:extLst>
                <a:ext uri="{FF2B5EF4-FFF2-40B4-BE49-F238E27FC236}">
                  <a16:creationId xmlns:a16="http://schemas.microsoft.com/office/drawing/2014/main" id="{57A69021-0866-0D21-C0F3-5F3D99901C88}"/>
                </a:ext>
              </a:extLst>
            </p:cNvPr>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13" name="Group 8">
            <a:extLst>
              <a:ext uri="{FF2B5EF4-FFF2-40B4-BE49-F238E27FC236}">
                <a16:creationId xmlns:a16="http://schemas.microsoft.com/office/drawing/2014/main" id="{834282D3-551F-A098-8993-B17C781D7DAE}"/>
              </a:ext>
            </a:extLst>
          </p:cNvPr>
          <p:cNvGrpSpPr/>
          <p:nvPr/>
        </p:nvGrpSpPr>
        <p:grpSpPr>
          <a:xfrm>
            <a:off x="-926176" y="4343416"/>
            <a:ext cx="4583776" cy="4163718"/>
            <a:chOff x="0" y="0"/>
            <a:chExt cx="6350000" cy="6350000"/>
          </a:xfrm>
        </p:grpSpPr>
        <p:sp>
          <p:nvSpPr>
            <p:cNvPr id="14" name="Freeform 9">
              <a:extLst>
                <a:ext uri="{FF2B5EF4-FFF2-40B4-BE49-F238E27FC236}">
                  <a16:creationId xmlns:a16="http://schemas.microsoft.com/office/drawing/2014/main" id="{411EF790-A0B7-1424-7F97-BE04AD5958CF}"/>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3" name="Group 3"/>
          <p:cNvGrpSpPr/>
          <p:nvPr/>
        </p:nvGrpSpPr>
        <p:grpSpPr>
          <a:xfrm>
            <a:off x="914399" y="2210393"/>
            <a:ext cx="8290560" cy="2215154"/>
            <a:chOff x="0" y="509270"/>
            <a:chExt cx="5696098" cy="2080361"/>
          </a:xfrm>
        </p:grpSpPr>
        <p:sp>
          <p:nvSpPr>
            <p:cNvPr id="5" name="TextBox 5"/>
            <p:cNvSpPr txBox="1"/>
            <p:nvPr/>
          </p:nvSpPr>
          <p:spPr>
            <a:xfrm>
              <a:off x="3909087" y="509270"/>
              <a:ext cx="1787011" cy="404667"/>
            </a:xfrm>
            <a:prstGeom prst="rect">
              <a:avLst/>
            </a:prstGeom>
          </p:spPr>
          <p:txBody>
            <a:bodyPr wrap="square" lIns="0" tIns="0" rIns="0" bIns="0" rtlCol="0" anchor="t">
              <a:spAutoFit/>
            </a:bodyPr>
            <a:lstStyle/>
            <a:p>
              <a:pPr>
                <a:spcBef>
                  <a:spcPct val="0"/>
                </a:spcBef>
              </a:pPr>
              <a:endParaRPr lang="en-US" sz="2800">
                <a:solidFill>
                  <a:srgbClr val="242725"/>
                </a:solidFill>
                <a:latin typeface="Inter"/>
                <a:ea typeface="Inter"/>
              </a:endParaRPr>
            </a:p>
          </p:txBody>
        </p:sp>
        <p:sp>
          <p:nvSpPr>
            <p:cNvPr id="6" name="TextBox 6"/>
            <p:cNvSpPr txBox="1"/>
            <p:nvPr/>
          </p:nvSpPr>
          <p:spPr>
            <a:xfrm>
              <a:off x="0" y="1637592"/>
              <a:ext cx="5696098" cy="404667"/>
            </a:xfrm>
            <a:prstGeom prst="rect">
              <a:avLst/>
            </a:prstGeom>
          </p:spPr>
          <p:txBody>
            <a:bodyPr lIns="0" tIns="0" rIns="0" bIns="0" rtlCol="0" anchor="t">
              <a:spAutoFit/>
            </a:bodyPr>
            <a:lstStyle/>
            <a:p>
              <a:pPr>
                <a:spcBef>
                  <a:spcPct val="0"/>
                </a:spcBef>
              </a:pPr>
              <a:endParaRPr lang="en-US" sz="2800" spc="16">
                <a:solidFill>
                  <a:srgbClr val="242725"/>
                </a:solidFill>
                <a:latin typeface="Inter Bold"/>
                <a:ea typeface="Inter Bold"/>
              </a:endParaRPr>
            </a:p>
          </p:txBody>
        </p:sp>
        <p:sp>
          <p:nvSpPr>
            <p:cNvPr id="7" name="TextBox 7"/>
            <p:cNvSpPr txBox="1"/>
            <p:nvPr/>
          </p:nvSpPr>
          <p:spPr>
            <a:xfrm>
              <a:off x="0" y="2184964"/>
              <a:ext cx="5696098" cy="404667"/>
            </a:xfrm>
            <a:prstGeom prst="rect">
              <a:avLst/>
            </a:prstGeom>
          </p:spPr>
          <p:txBody>
            <a:bodyPr lIns="0" tIns="0" rIns="0" bIns="0" rtlCol="0" anchor="t">
              <a:spAutoFit/>
            </a:bodyPr>
            <a:lstStyle/>
            <a:p>
              <a:pPr>
                <a:spcBef>
                  <a:spcPct val="0"/>
                </a:spcBef>
              </a:pPr>
              <a:endParaRPr lang="en-US" sz="2800">
                <a:solidFill>
                  <a:srgbClr val="242725"/>
                </a:solidFill>
                <a:latin typeface="Inter"/>
                <a:ea typeface="Inter"/>
              </a:endParaRPr>
            </a:p>
          </p:txBody>
        </p:sp>
      </p:grpSp>
      <p:sp>
        <p:nvSpPr>
          <p:cNvPr id="16" name="AutoShape 16"/>
          <p:cNvSpPr/>
          <p:nvPr/>
        </p:nvSpPr>
        <p:spPr>
          <a:xfrm>
            <a:off x="-236307" y="6885076"/>
            <a:ext cx="10061826" cy="430124"/>
          </a:xfrm>
          <a:prstGeom prst="rect">
            <a:avLst/>
          </a:prstGeom>
          <a:solidFill>
            <a:srgbClr val="FEC800"/>
          </a:solidFill>
        </p:spPr>
      </p:sp>
      <p:pic>
        <p:nvPicPr>
          <p:cNvPr id="17" name="Picture 17" descr="Diagram&#10;&#10;Description automatically generated">
            <a:extLst>
              <a:ext uri="{FF2B5EF4-FFF2-40B4-BE49-F238E27FC236}">
                <a16:creationId xmlns:a16="http://schemas.microsoft.com/office/drawing/2014/main" id="{93CEC39E-7DBE-8302-3756-8B2C2A45BDD3}"/>
              </a:ext>
            </a:extLst>
          </p:cNvPr>
          <p:cNvPicPr>
            <a:picLocks noGrp="1" noChangeAspect="1"/>
          </p:cNvPicPr>
          <p:nvPr>
            <p:ph idx="1"/>
          </p:nvPr>
        </p:nvPicPr>
        <p:blipFill>
          <a:blip r:embed="rId2"/>
          <a:stretch>
            <a:fillRect/>
          </a:stretch>
        </p:blipFill>
        <p:spPr>
          <a:xfrm>
            <a:off x="1830297" y="1291728"/>
            <a:ext cx="6084979" cy="4605476"/>
          </a:xfrm>
        </p:spPr>
      </p:pic>
      <p:sp>
        <p:nvSpPr>
          <p:cNvPr id="2" name="TextBox 2">
            <a:extLst>
              <a:ext uri="{FF2B5EF4-FFF2-40B4-BE49-F238E27FC236}">
                <a16:creationId xmlns:a16="http://schemas.microsoft.com/office/drawing/2014/main" id="{51256962-788F-731A-803E-49E6FC6B5F05}"/>
              </a:ext>
            </a:extLst>
          </p:cNvPr>
          <p:cNvSpPr txBox="1"/>
          <p:nvPr/>
        </p:nvSpPr>
        <p:spPr>
          <a:xfrm>
            <a:off x="1830297" y="303856"/>
            <a:ext cx="7635240" cy="721801"/>
          </a:xfrm>
          <a:prstGeom prst="rect">
            <a:avLst/>
          </a:prstGeom>
        </p:spPr>
        <p:txBody>
          <a:bodyPr wrap="square" lIns="0" tIns="0" rIns="0" bIns="0" rtlCol="0" anchor="t">
            <a:spAutoFit/>
          </a:bodyPr>
          <a:lstStyle/>
          <a:p>
            <a:pPr>
              <a:lnSpc>
                <a:spcPts val="6000"/>
              </a:lnSpc>
            </a:pPr>
            <a:r>
              <a:rPr lang="en-US" sz="4000">
                <a:solidFill>
                  <a:srgbClr val="242725"/>
                </a:solidFill>
                <a:latin typeface="Inter Bold"/>
              </a:rPr>
              <a:t>harder example</a:t>
            </a:r>
          </a:p>
        </p:txBody>
      </p:sp>
      <p:sp>
        <p:nvSpPr>
          <p:cNvPr id="4" name="Footer Placeholder 14">
            <a:extLst>
              <a:ext uri="{FF2B5EF4-FFF2-40B4-BE49-F238E27FC236}">
                <a16:creationId xmlns:a16="http://schemas.microsoft.com/office/drawing/2014/main" id="{0C02A217-F771-0FB4-E13D-0506421F75CF}"/>
              </a:ext>
            </a:extLst>
          </p:cNvPr>
          <p:cNvSpPr txBox="1">
            <a:spLocks/>
          </p:cNvSpPr>
          <p:nvPr/>
        </p:nvSpPr>
        <p:spPr>
          <a:xfrm>
            <a:off x="3276600" y="65087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50000"/>
                  </a:schemeClr>
                </a:solidFill>
                <a:latin typeface="Inter"/>
              </a:rPr>
              <a:t>Section Two: Props</a:t>
            </a:r>
          </a:p>
        </p:txBody>
      </p:sp>
    </p:spTree>
    <p:extLst>
      <p:ext uri="{BB962C8B-B14F-4D97-AF65-F5344CB8AC3E}">
        <p14:creationId xmlns:p14="http://schemas.microsoft.com/office/powerpoint/2010/main" val="8106398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48640" y="995561"/>
            <a:ext cx="8656320" cy="769005"/>
          </a:xfrm>
          <a:prstGeom prst="rect">
            <a:avLst/>
          </a:prstGeom>
        </p:spPr>
        <p:txBody>
          <a:bodyPr lIns="0" tIns="0" rIns="0" bIns="0" rtlCol="0" anchor="t">
            <a:spAutoFit/>
          </a:bodyPr>
          <a:lstStyle/>
          <a:p>
            <a:pPr algn="ctr">
              <a:lnSpc>
                <a:spcPts val="6000"/>
              </a:lnSpc>
            </a:pPr>
            <a:r>
              <a:rPr lang="en-US" sz="5000">
                <a:solidFill>
                  <a:srgbClr val="242725"/>
                </a:solidFill>
                <a:latin typeface="Inter Bold"/>
              </a:rPr>
              <a:t>Challenge</a:t>
            </a:r>
          </a:p>
        </p:txBody>
      </p:sp>
      <p:grpSp>
        <p:nvGrpSpPr>
          <p:cNvPr id="3" name="Group 3"/>
          <p:cNvGrpSpPr/>
          <p:nvPr/>
        </p:nvGrpSpPr>
        <p:grpSpPr>
          <a:xfrm>
            <a:off x="731520" y="2674233"/>
            <a:ext cx="4272073" cy="3183947"/>
            <a:chOff x="0" y="-38100"/>
            <a:chExt cx="5696098" cy="4245263"/>
          </a:xfrm>
        </p:grpSpPr>
        <p:sp>
          <p:nvSpPr>
            <p:cNvPr id="4" name="TextBox 4"/>
            <p:cNvSpPr txBox="1"/>
            <p:nvPr/>
          </p:nvSpPr>
          <p:spPr>
            <a:xfrm>
              <a:off x="0" y="-38100"/>
              <a:ext cx="5696098" cy="346505"/>
            </a:xfrm>
            <a:prstGeom prst="rect">
              <a:avLst/>
            </a:prstGeom>
          </p:spPr>
          <p:txBody>
            <a:bodyPr lIns="0" tIns="0" rIns="0" bIns="0" rtlCol="0" anchor="t">
              <a:spAutoFit/>
            </a:bodyPr>
            <a:lstStyle/>
            <a:p>
              <a:pPr>
                <a:lnSpc>
                  <a:spcPts val="2240"/>
                </a:lnSpc>
                <a:spcBef>
                  <a:spcPct val="0"/>
                </a:spcBef>
              </a:pPr>
              <a:r>
                <a:rPr lang="en-US" sz="1600" spc="16">
                  <a:solidFill>
                    <a:srgbClr val="242725"/>
                  </a:solidFill>
                  <a:latin typeface="Inter Bold"/>
                </a:rPr>
                <a:t>Step 1</a:t>
              </a:r>
            </a:p>
          </p:txBody>
        </p:sp>
        <p:sp>
          <p:nvSpPr>
            <p:cNvPr id="5" name="TextBox 5"/>
            <p:cNvSpPr txBox="1"/>
            <p:nvPr/>
          </p:nvSpPr>
          <p:spPr>
            <a:xfrm>
              <a:off x="0" y="509271"/>
              <a:ext cx="5696098" cy="346505"/>
            </a:xfrm>
            <a:prstGeom prst="rect">
              <a:avLst/>
            </a:prstGeom>
          </p:spPr>
          <p:txBody>
            <a:bodyPr lIns="0" tIns="0" rIns="0" bIns="0" rtlCol="0" anchor="t">
              <a:spAutoFit/>
            </a:bodyPr>
            <a:lstStyle/>
            <a:p>
              <a:pPr>
                <a:lnSpc>
                  <a:spcPts val="2240"/>
                </a:lnSpc>
                <a:spcBef>
                  <a:spcPct val="0"/>
                </a:spcBef>
              </a:pPr>
              <a:r>
                <a:rPr lang="en-US" sz="1600">
                  <a:solidFill>
                    <a:srgbClr val="242725"/>
                  </a:solidFill>
                  <a:latin typeface="Inter"/>
                </a:rPr>
                <a:t>Back to use </a:t>
              </a:r>
              <a:r>
                <a:rPr lang="en-US" sz="1600" b="1" err="1">
                  <a:solidFill>
                    <a:srgbClr val="242725"/>
                  </a:solidFill>
                  <a:latin typeface="Inter"/>
                </a:rPr>
                <a:t>ShowNameAndAge</a:t>
              </a:r>
              <a:r>
                <a:rPr lang="en-US" sz="1600">
                  <a:solidFill>
                    <a:srgbClr val="242725"/>
                  </a:solidFill>
                  <a:latin typeface="Inter"/>
                </a:rPr>
                <a:t> component</a:t>
              </a:r>
            </a:p>
          </p:txBody>
        </p:sp>
        <p:sp>
          <p:nvSpPr>
            <p:cNvPr id="6" name="TextBox 6"/>
            <p:cNvSpPr txBox="1"/>
            <p:nvPr/>
          </p:nvSpPr>
          <p:spPr>
            <a:xfrm>
              <a:off x="0" y="1637593"/>
              <a:ext cx="5696098" cy="346505"/>
            </a:xfrm>
            <a:prstGeom prst="rect">
              <a:avLst/>
            </a:prstGeom>
          </p:spPr>
          <p:txBody>
            <a:bodyPr lIns="0" tIns="0" rIns="0" bIns="0" rtlCol="0" anchor="t">
              <a:spAutoFit/>
            </a:bodyPr>
            <a:lstStyle/>
            <a:p>
              <a:pPr>
                <a:lnSpc>
                  <a:spcPts val="2240"/>
                </a:lnSpc>
                <a:spcBef>
                  <a:spcPct val="0"/>
                </a:spcBef>
              </a:pPr>
              <a:r>
                <a:rPr lang="en-US" sz="1600" spc="16">
                  <a:solidFill>
                    <a:srgbClr val="242725"/>
                  </a:solidFill>
                  <a:latin typeface="Inter Bold"/>
                </a:rPr>
                <a:t>Step 2</a:t>
              </a:r>
            </a:p>
          </p:txBody>
        </p:sp>
        <p:sp>
          <p:nvSpPr>
            <p:cNvPr id="7" name="TextBox 7"/>
            <p:cNvSpPr txBox="1"/>
            <p:nvPr/>
          </p:nvSpPr>
          <p:spPr>
            <a:xfrm>
              <a:off x="0" y="2184964"/>
              <a:ext cx="5696098" cy="722677"/>
            </a:xfrm>
            <a:prstGeom prst="rect">
              <a:avLst/>
            </a:prstGeom>
          </p:spPr>
          <p:txBody>
            <a:bodyPr lIns="0" tIns="0" rIns="0" bIns="0" rtlCol="0" anchor="t">
              <a:spAutoFit/>
            </a:bodyPr>
            <a:lstStyle/>
            <a:p>
              <a:pPr>
                <a:lnSpc>
                  <a:spcPts val="2240"/>
                </a:lnSpc>
                <a:spcBef>
                  <a:spcPct val="0"/>
                </a:spcBef>
              </a:pPr>
              <a:r>
                <a:rPr lang="en-US" sz="1600">
                  <a:solidFill>
                    <a:srgbClr val="242725"/>
                  </a:solidFill>
                  <a:latin typeface="Inter"/>
                </a:rPr>
                <a:t>Create an </a:t>
              </a:r>
              <a:r>
                <a:rPr lang="en-US" sz="1600" b="1">
                  <a:solidFill>
                    <a:srgbClr val="242725"/>
                  </a:solidFill>
                  <a:latin typeface="Inter"/>
                </a:rPr>
                <a:t>interface</a:t>
              </a:r>
              <a:r>
                <a:rPr lang="en-US" sz="1600">
                  <a:solidFill>
                    <a:srgbClr val="242725"/>
                  </a:solidFill>
                  <a:latin typeface="Inter"/>
                </a:rPr>
                <a:t> and make </a:t>
              </a:r>
              <a:r>
                <a:rPr lang="en-US" sz="1600" b="1">
                  <a:solidFill>
                    <a:srgbClr val="242725"/>
                  </a:solidFill>
                  <a:latin typeface="Inter"/>
                </a:rPr>
                <a:t>Name</a:t>
              </a:r>
              <a:r>
                <a:rPr lang="en-US" sz="1600">
                  <a:solidFill>
                    <a:srgbClr val="242725"/>
                  </a:solidFill>
                  <a:latin typeface="Inter"/>
                </a:rPr>
                <a:t> and </a:t>
              </a:r>
              <a:r>
                <a:rPr lang="en-US" sz="1600" b="1">
                  <a:solidFill>
                    <a:srgbClr val="242725"/>
                  </a:solidFill>
                  <a:latin typeface="Inter"/>
                </a:rPr>
                <a:t>Age</a:t>
              </a:r>
              <a:r>
                <a:rPr lang="en-US" sz="1600">
                  <a:solidFill>
                    <a:srgbClr val="242725"/>
                  </a:solidFill>
                  <a:latin typeface="Inter"/>
                </a:rPr>
                <a:t> to be </a:t>
              </a:r>
              <a:r>
                <a:rPr lang="en-US" sz="1600" b="1">
                  <a:solidFill>
                    <a:srgbClr val="242725"/>
                  </a:solidFill>
                  <a:latin typeface="Inter"/>
                </a:rPr>
                <a:t>props</a:t>
              </a:r>
            </a:p>
          </p:txBody>
        </p:sp>
        <p:sp>
          <p:nvSpPr>
            <p:cNvPr id="8" name="TextBox 8"/>
            <p:cNvSpPr txBox="1"/>
            <p:nvPr/>
          </p:nvSpPr>
          <p:spPr>
            <a:xfrm>
              <a:off x="0" y="3313287"/>
              <a:ext cx="5696098" cy="346505"/>
            </a:xfrm>
            <a:prstGeom prst="rect">
              <a:avLst/>
            </a:prstGeom>
          </p:spPr>
          <p:txBody>
            <a:bodyPr lIns="0" tIns="0" rIns="0" bIns="0" rtlCol="0" anchor="t">
              <a:spAutoFit/>
            </a:bodyPr>
            <a:lstStyle/>
            <a:p>
              <a:pPr>
                <a:lnSpc>
                  <a:spcPts val="2240"/>
                </a:lnSpc>
                <a:spcBef>
                  <a:spcPct val="0"/>
                </a:spcBef>
              </a:pPr>
              <a:r>
                <a:rPr lang="en-US" sz="1600" spc="16">
                  <a:solidFill>
                    <a:srgbClr val="242725"/>
                  </a:solidFill>
                  <a:latin typeface="Inter Bold"/>
                </a:rPr>
                <a:t>Step 3</a:t>
              </a:r>
            </a:p>
          </p:txBody>
        </p:sp>
        <p:sp>
          <p:nvSpPr>
            <p:cNvPr id="9" name="TextBox 9"/>
            <p:cNvSpPr txBox="1"/>
            <p:nvPr/>
          </p:nvSpPr>
          <p:spPr>
            <a:xfrm>
              <a:off x="0" y="3860658"/>
              <a:ext cx="5696098" cy="346505"/>
            </a:xfrm>
            <a:prstGeom prst="rect">
              <a:avLst/>
            </a:prstGeom>
          </p:spPr>
          <p:txBody>
            <a:bodyPr lIns="0" tIns="0" rIns="0" bIns="0" rtlCol="0" anchor="t">
              <a:spAutoFit/>
            </a:bodyPr>
            <a:lstStyle/>
            <a:p>
              <a:pPr>
                <a:lnSpc>
                  <a:spcPts val="2240"/>
                </a:lnSpc>
                <a:spcBef>
                  <a:spcPct val="0"/>
                </a:spcBef>
              </a:pPr>
              <a:r>
                <a:rPr lang="en-US" sz="1600">
                  <a:solidFill>
                    <a:srgbClr val="242725"/>
                  </a:solidFill>
                  <a:latin typeface="Inter"/>
                </a:rPr>
                <a:t>passing </a:t>
              </a:r>
              <a:r>
                <a:rPr lang="en-US" sz="1600" b="1">
                  <a:solidFill>
                    <a:srgbClr val="242725"/>
                  </a:solidFill>
                  <a:latin typeface="Inter"/>
                </a:rPr>
                <a:t>name</a:t>
              </a:r>
              <a:r>
                <a:rPr lang="en-US" sz="1600">
                  <a:solidFill>
                    <a:srgbClr val="242725"/>
                  </a:solidFill>
                  <a:latin typeface="Inter"/>
                </a:rPr>
                <a:t> and </a:t>
              </a:r>
              <a:r>
                <a:rPr lang="en-US" sz="1600" b="1">
                  <a:solidFill>
                    <a:srgbClr val="242725"/>
                  </a:solidFill>
                  <a:latin typeface="Inter"/>
                </a:rPr>
                <a:t>age</a:t>
              </a:r>
              <a:r>
                <a:rPr lang="en-US" sz="1600">
                  <a:solidFill>
                    <a:srgbClr val="242725"/>
                  </a:solidFill>
                  <a:latin typeface="Inter"/>
                </a:rPr>
                <a:t> via </a:t>
              </a:r>
              <a:r>
                <a:rPr lang="en-US" sz="1600" b="1" err="1">
                  <a:solidFill>
                    <a:srgbClr val="242725"/>
                  </a:solidFill>
                  <a:latin typeface="Inter"/>
                </a:rPr>
                <a:t>App.tsx</a:t>
              </a:r>
              <a:endParaRPr lang="en-US" sz="1600" b="1">
                <a:solidFill>
                  <a:srgbClr val="242725"/>
                </a:solidFill>
                <a:latin typeface="Inter"/>
              </a:endParaRPr>
            </a:p>
          </p:txBody>
        </p:sp>
      </p:grpSp>
      <p:grpSp>
        <p:nvGrpSpPr>
          <p:cNvPr id="10" name="Group 10"/>
          <p:cNvGrpSpPr/>
          <p:nvPr/>
        </p:nvGrpSpPr>
        <p:grpSpPr>
          <a:xfrm>
            <a:off x="7734861" y="2549049"/>
            <a:ext cx="1764630" cy="1720120"/>
            <a:chOff x="0" y="0"/>
            <a:chExt cx="4589780" cy="4578350"/>
          </a:xfrm>
          <a:solidFill>
            <a:srgbClr val="FEC800"/>
          </a:solidFill>
        </p:grpSpPr>
        <p:sp>
          <p:nvSpPr>
            <p:cNvPr id="11" name="Freeform 11"/>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12" name="Freeform 12"/>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sp>
        <p:nvSpPr>
          <p:cNvPr id="16" name="AutoShape 16"/>
          <p:cNvSpPr/>
          <p:nvPr/>
        </p:nvSpPr>
        <p:spPr>
          <a:xfrm>
            <a:off x="-236307" y="6885076"/>
            <a:ext cx="10061826" cy="430124"/>
          </a:xfrm>
          <a:prstGeom prst="rect">
            <a:avLst/>
          </a:prstGeom>
          <a:solidFill>
            <a:srgbClr val="FEC800"/>
          </a:solidFill>
        </p:spPr>
      </p:sp>
      <p:grpSp>
        <p:nvGrpSpPr>
          <p:cNvPr id="13" name="Group 13"/>
          <p:cNvGrpSpPr/>
          <p:nvPr/>
        </p:nvGrpSpPr>
        <p:grpSpPr>
          <a:xfrm>
            <a:off x="5588635" y="3001838"/>
            <a:ext cx="3318740" cy="3318740"/>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pic>
        <p:nvPicPr>
          <p:cNvPr id="20" name="Picture 19">
            <a:extLst>
              <a:ext uri="{FF2B5EF4-FFF2-40B4-BE49-F238E27FC236}">
                <a16:creationId xmlns:a16="http://schemas.microsoft.com/office/drawing/2014/main" id="{0514CCD7-8854-8BEC-F15F-096CE1A3C60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51746" y="3892148"/>
            <a:ext cx="3193669" cy="2397678"/>
          </a:xfrm>
          <a:prstGeom prst="rect">
            <a:avLst/>
          </a:prstGeom>
        </p:spPr>
      </p:pic>
      <p:sp>
        <p:nvSpPr>
          <p:cNvPr id="15" name="Footer Placeholder 14">
            <a:extLst>
              <a:ext uri="{FF2B5EF4-FFF2-40B4-BE49-F238E27FC236}">
                <a16:creationId xmlns:a16="http://schemas.microsoft.com/office/drawing/2014/main" id="{B2161C29-3FD4-E938-D4BE-C94223DFAE22}"/>
              </a:ext>
            </a:extLst>
          </p:cNvPr>
          <p:cNvSpPr>
            <a:spLocks noGrp="1"/>
          </p:cNvSpPr>
          <p:nvPr>
            <p:ph type="ftr" sz="quarter" idx="11"/>
          </p:nvPr>
        </p:nvSpPr>
        <p:spPr>
          <a:xfrm>
            <a:off x="3124200" y="6356350"/>
            <a:ext cx="2895600" cy="365125"/>
          </a:xfrm>
        </p:spPr>
        <p:txBody>
          <a:bodyPr/>
          <a:lstStyle/>
          <a:p>
            <a:r>
              <a:rPr lang="en-US" sz="1200">
                <a:solidFill>
                  <a:schemeClr val="bg1">
                    <a:lumMod val="50000"/>
                  </a:schemeClr>
                </a:solidFill>
                <a:latin typeface="Inter"/>
              </a:rPr>
              <a:t>Section Two: Props</a:t>
            </a:r>
          </a:p>
        </p:txBody>
      </p:sp>
    </p:spTree>
    <p:extLst>
      <p:ext uri="{BB962C8B-B14F-4D97-AF65-F5344CB8AC3E}">
        <p14:creationId xmlns:p14="http://schemas.microsoft.com/office/powerpoint/2010/main" val="16285736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163818" y="-1608501"/>
            <a:ext cx="2858262" cy="2858262"/>
            <a:chOff x="0" y="0"/>
            <a:chExt cx="6350000" cy="6350000"/>
          </a:xfrm>
          <a:solidFill>
            <a:srgbClr val="FEC800"/>
          </a:solidFill>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4" name="Group 4"/>
          <p:cNvGrpSpPr/>
          <p:nvPr/>
        </p:nvGrpSpPr>
        <p:grpSpPr>
          <a:xfrm>
            <a:off x="731520" y="724376"/>
            <a:ext cx="4961859" cy="1229668"/>
            <a:chOff x="0" y="-9525"/>
            <a:chExt cx="6615812" cy="1639558"/>
          </a:xfrm>
        </p:grpSpPr>
        <p:sp>
          <p:nvSpPr>
            <p:cNvPr id="5" name="TextBox 5"/>
            <p:cNvSpPr txBox="1"/>
            <p:nvPr/>
          </p:nvSpPr>
          <p:spPr>
            <a:xfrm>
              <a:off x="0" y="-9525"/>
              <a:ext cx="6615812" cy="1025922"/>
            </a:xfrm>
            <a:prstGeom prst="rect">
              <a:avLst/>
            </a:prstGeom>
          </p:spPr>
          <p:txBody>
            <a:bodyPr lIns="0" tIns="0" rIns="0" bIns="0" rtlCol="0" anchor="t">
              <a:spAutoFit/>
            </a:bodyPr>
            <a:lstStyle/>
            <a:p>
              <a:pPr>
                <a:lnSpc>
                  <a:spcPts val="6000"/>
                </a:lnSpc>
              </a:pPr>
              <a:r>
                <a:rPr lang="en-US" sz="5000">
                  <a:solidFill>
                    <a:srgbClr val="242725"/>
                  </a:solidFill>
                  <a:latin typeface="Inter Bold"/>
                </a:rPr>
                <a:t>Tips:</a:t>
              </a:r>
            </a:p>
          </p:txBody>
        </p:sp>
        <p:sp>
          <p:nvSpPr>
            <p:cNvPr id="6" name="TextBox 6"/>
            <p:cNvSpPr txBox="1"/>
            <p:nvPr/>
          </p:nvSpPr>
          <p:spPr>
            <a:xfrm>
              <a:off x="0" y="1193531"/>
              <a:ext cx="6615812" cy="436502"/>
            </a:xfrm>
            <a:prstGeom prst="rect">
              <a:avLst/>
            </a:prstGeom>
          </p:spPr>
          <p:txBody>
            <a:bodyPr lIns="0" tIns="0" rIns="0" bIns="0" rtlCol="0" anchor="t">
              <a:spAutoFit/>
            </a:bodyPr>
            <a:lstStyle/>
            <a:p>
              <a:pPr>
                <a:lnSpc>
                  <a:spcPts val="2799"/>
                </a:lnSpc>
                <a:spcBef>
                  <a:spcPct val="0"/>
                </a:spcBef>
              </a:pPr>
              <a:r>
                <a:rPr lang="en-US" sz="1999">
                  <a:solidFill>
                    <a:srgbClr val="242725"/>
                  </a:solidFill>
                  <a:latin typeface="Inter"/>
                </a:rPr>
                <a:t>Declare variable from props</a:t>
              </a:r>
            </a:p>
          </p:txBody>
        </p:sp>
      </p:grpSp>
      <p:grpSp>
        <p:nvGrpSpPr>
          <p:cNvPr id="7" name="Group 7"/>
          <p:cNvGrpSpPr/>
          <p:nvPr/>
        </p:nvGrpSpPr>
        <p:grpSpPr>
          <a:xfrm>
            <a:off x="731520" y="4304477"/>
            <a:ext cx="2842572" cy="1805444"/>
            <a:chOff x="0" y="-38100"/>
            <a:chExt cx="3790095" cy="2407258"/>
          </a:xfrm>
        </p:grpSpPr>
        <p:sp>
          <p:nvSpPr>
            <p:cNvPr id="8" name="TextBox 8"/>
            <p:cNvSpPr txBox="1"/>
            <p:nvPr/>
          </p:nvSpPr>
          <p:spPr>
            <a:xfrm>
              <a:off x="0" y="-38100"/>
              <a:ext cx="3790095" cy="346505"/>
            </a:xfrm>
            <a:prstGeom prst="rect">
              <a:avLst/>
            </a:prstGeom>
          </p:spPr>
          <p:txBody>
            <a:bodyPr lIns="0" tIns="0" rIns="0" bIns="0" rtlCol="0" anchor="t">
              <a:spAutoFit/>
            </a:bodyPr>
            <a:lstStyle/>
            <a:p>
              <a:pPr>
                <a:lnSpc>
                  <a:spcPts val="2239"/>
                </a:lnSpc>
                <a:spcBef>
                  <a:spcPct val="0"/>
                </a:spcBef>
              </a:pPr>
              <a:r>
                <a:rPr lang="en-US" sz="1599" spc="15">
                  <a:solidFill>
                    <a:srgbClr val="242725"/>
                  </a:solidFill>
                  <a:latin typeface="Inter Bold"/>
                </a:rPr>
                <a:t>Old style</a:t>
              </a:r>
            </a:p>
          </p:txBody>
        </p:sp>
        <p:sp>
          <p:nvSpPr>
            <p:cNvPr id="9" name="TextBox 9"/>
            <p:cNvSpPr txBox="1"/>
            <p:nvPr/>
          </p:nvSpPr>
          <p:spPr>
            <a:xfrm>
              <a:off x="0" y="879195"/>
              <a:ext cx="3790095" cy="1489963"/>
            </a:xfrm>
            <a:prstGeom prst="rect">
              <a:avLst/>
            </a:prstGeom>
          </p:spPr>
          <p:txBody>
            <a:bodyPr lIns="0" tIns="0" rIns="0" bIns="0" rtlCol="0" anchor="t">
              <a:spAutoFit/>
            </a:bodyPr>
            <a:lstStyle/>
            <a:p>
              <a:pPr>
                <a:lnSpc>
                  <a:spcPts val="2239"/>
                </a:lnSpc>
                <a:spcBef>
                  <a:spcPct val="0"/>
                </a:spcBef>
              </a:pPr>
              <a:r>
                <a:rPr lang="en-US" sz="1599">
                  <a:solidFill>
                    <a:srgbClr val="242725"/>
                  </a:solidFill>
                  <a:latin typeface="Inter"/>
                </a:rPr>
                <a:t>From props, we declare </a:t>
              </a:r>
              <a:r>
                <a:rPr lang="en-US" sz="1599" b="1" err="1">
                  <a:solidFill>
                    <a:srgbClr val="242725"/>
                  </a:solidFill>
                  <a:latin typeface="Inter"/>
                </a:rPr>
                <a:t>countryName</a:t>
              </a:r>
              <a:r>
                <a:rPr lang="en-US" sz="1599">
                  <a:solidFill>
                    <a:srgbClr val="242725"/>
                  </a:solidFill>
                  <a:latin typeface="Inter"/>
                </a:rPr>
                <a:t> and get data from </a:t>
              </a:r>
              <a:r>
                <a:rPr lang="en-US" sz="1599" err="1">
                  <a:solidFill>
                    <a:srgbClr val="242725"/>
                  </a:solidFill>
                  <a:latin typeface="Inter"/>
                </a:rPr>
                <a:t>props.countryName</a:t>
              </a:r>
              <a:endParaRPr lang="en-US" sz="1599">
                <a:solidFill>
                  <a:srgbClr val="242725"/>
                </a:solidFill>
                <a:latin typeface="Inter"/>
              </a:endParaRPr>
            </a:p>
            <a:p>
              <a:pPr>
                <a:lnSpc>
                  <a:spcPts val="2239"/>
                </a:lnSpc>
                <a:spcBef>
                  <a:spcPct val="0"/>
                </a:spcBef>
              </a:pPr>
              <a:endParaRPr lang="en-US" sz="1599">
                <a:solidFill>
                  <a:srgbClr val="242725"/>
                </a:solidFill>
                <a:latin typeface="Inter"/>
              </a:endParaRPr>
            </a:p>
          </p:txBody>
        </p:sp>
      </p:grpSp>
      <p:grpSp>
        <p:nvGrpSpPr>
          <p:cNvPr id="11" name="Group 11"/>
          <p:cNvGrpSpPr/>
          <p:nvPr/>
        </p:nvGrpSpPr>
        <p:grpSpPr>
          <a:xfrm>
            <a:off x="5185437" y="4301376"/>
            <a:ext cx="3954182" cy="2076363"/>
            <a:chOff x="0" y="-38100"/>
            <a:chExt cx="3790095" cy="2768484"/>
          </a:xfrm>
        </p:grpSpPr>
        <p:sp>
          <p:nvSpPr>
            <p:cNvPr id="12" name="TextBox 12"/>
            <p:cNvSpPr txBox="1"/>
            <p:nvPr/>
          </p:nvSpPr>
          <p:spPr>
            <a:xfrm>
              <a:off x="0" y="-38100"/>
              <a:ext cx="3790095" cy="346505"/>
            </a:xfrm>
            <a:prstGeom prst="rect">
              <a:avLst/>
            </a:prstGeom>
          </p:spPr>
          <p:txBody>
            <a:bodyPr lIns="0" tIns="0" rIns="0" bIns="0" rtlCol="0" anchor="t">
              <a:spAutoFit/>
            </a:bodyPr>
            <a:lstStyle/>
            <a:p>
              <a:pPr>
                <a:lnSpc>
                  <a:spcPts val="2239"/>
                </a:lnSpc>
                <a:spcBef>
                  <a:spcPct val="0"/>
                </a:spcBef>
              </a:pPr>
              <a:r>
                <a:rPr lang="en-US" sz="1599" spc="15">
                  <a:solidFill>
                    <a:srgbClr val="242725"/>
                  </a:solidFill>
                  <a:latin typeface="Inter Bold"/>
                </a:rPr>
                <a:t>Modern</a:t>
              </a:r>
            </a:p>
          </p:txBody>
        </p:sp>
        <p:sp>
          <p:nvSpPr>
            <p:cNvPr id="13" name="TextBox 13"/>
            <p:cNvSpPr txBox="1"/>
            <p:nvPr/>
          </p:nvSpPr>
          <p:spPr>
            <a:xfrm>
              <a:off x="0" y="879194"/>
              <a:ext cx="3790095" cy="1851190"/>
            </a:xfrm>
            <a:prstGeom prst="rect">
              <a:avLst/>
            </a:prstGeom>
          </p:spPr>
          <p:txBody>
            <a:bodyPr lIns="0" tIns="0" rIns="0" bIns="0" rtlCol="0" anchor="t">
              <a:spAutoFit/>
            </a:bodyPr>
            <a:lstStyle/>
            <a:p>
              <a:pPr>
                <a:lnSpc>
                  <a:spcPts val="2239"/>
                </a:lnSpc>
                <a:spcBef>
                  <a:spcPct val="0"/>
                </a:spcBef>
              </a:pPr>
              <a:r>
                <a:rPr lang="en-US" sz="1599" b="1">
                  <a:solidFill>
                    <a:srgbClr val="242725"/>
                  </a:solidFill>
                  <a:latin typeface="Inter"/>
                </a:rPr>
                <a:t>Object </a:t>
              </a:r>
              <a:r>
                <a:rPr lang="en-US" sz="1599" b="1" err="1">
                  <a:solidFill>
                    <a:srgbClr val="242725"/>
                  </a:solidFill>
                  <a:latin typeface="Inter"/>
                </a:rPr>
                <a:t>destructuring</a:t>
              </a:r>
              <a:r>
                <a:rPr lang="en-US" sz="1599">
                  <a:solidFill>
                    <a:srgbClr val="242725"/>
                  </a:solidFill>
                  <a:latin typeface="Inter"/>
                </a:rPr>
                <a:t> syntax in JavaScript. It allows you to extract specific properties from an object and assign them to variables with the same name.</a:t>
              </a:r>
            </a:p>
          </p:txBody>
        </p:sp>
      </p:grpSp>
      <p:pic>
        <p:nvPicPr>
          <p:cNvPr id="14" name="Content Placeholder 33" descr="A screen shot of a computer program&#10;&#10;Description automatically generated with medium confidence">
            <a:extLst>
              <a:ext uri="{FF2B5EF4-FFF2-40B4-BE49-F238E27FC236}">
                <a16:creationId xmlns:a16="http://schemas.microsoft.com/office/drawing/2014/main" id="{7F3B8417-3ECC-A0AF-2647-6D0C17234B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0" y="2300685"/>
            <a:ext cx="4038600" cy="1977807"/>
          </a:xfrm>
          <a:prstGeom prst="rect">
            <a:avLst/>
          </a:prstGeom>
        </p:spPr>
      </p:pic>
      <p:pic>
        <p:nvPicPr>
          <p:cNvPr id="15" name="Picture 14" descr="A picture containing text, screenshot, font&#10;&#10;Description automatically generated">
            <a:extLst>
              <a:ext uri="{FF2B5EF4-FFF2-40B4-BE49-F238E27FC236}">
                <a16:creationId xmlns:a16="http://schemas.microsoft.com/office/drawing/2014/main" id="{FF03EE77-4308-9A0D-1E44-9F66C63EE5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1019" y="2458551"/>
            <a:ext cx="4038600" cy="1805654"/>
          </a:xfrm>
          <a:prstGeom prst="rect">
            <a:avLst/>
          </a:prstGeom>
        </p:spPr>
      </p:pic>
      <p:sp>
        <p:nvSpPr>
          <p:cNvPr id="16" name="Footer Placeholder 14">
            <a:extLst>
              <a:ext uri="{FF2B5EF4-FFF2-40B4-BE49-F238E27FC236}">
                <a16:creationId xmlns:a16="http://schemas.microsoft.com/office/drawing/2014/main" id="{0F523B99-B6E3-B783-0F10-FF15E78500D9}"/>
              </a:ext>
            </a:extLst>
          </p:cNvPr>
          <p:cNvSpPr>
            <a:spLocks noGrp="1"/>
          </p:cNvSpPr>
          <p:nvPr>
            <p:ph type="ftr" sz="quarter" idx="11"/>
          </p:nvPr>
        </p:nvSpPr>
        <p:spPr>
          <a:xfrm>
            <a:off x="3124200" y="6356350"/>
            <a:ext cx="2895600" cy="365125"/>
          </a:xfrm>
        </p:spPr>
        <p:txBody>
          <a:bodyPr/>
          <a:lstStyle/>
          <a:p>
            <a:r>
              <a:rPr lang="en-US" sz="1200">
                <a:solidFill>
                  <a:schemeClr val="bg1">
                    <a:lumMod val="50000"/>
                  </a:schemeClr>
                </a:solidFill>
                <a:latin typeface="Inter"/>
              </a:rPr>
              <a:t>Section Two: Props</a:t>
            </a:r>
          </a:p>
        </p:txBody>
      </p:sp>
    </p:spTree>
    <p:extLst>
      <p:ext uri="{BB962C8B-B14F-4D97-AF65-F5344CB8AC3E}">
        <p14:creationId xmlns:p14="http://schemas.microsoft.com/office/powerpoint/2010/main" val="32467495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899183" y="2921237"/>
            <a:ext cx="2411661" cy="2411661"/>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4" name="Group 4"/>
          <p:cNvGrpSpPr/>
          <p:nvPr/>
        </p:nvGrpSpPr>
        <p:grpSpPr>
          <a:xfrm>
            <a:off x="4280179" y="619161"/>
            <a:ext cx="2977273" cy="2926080"/>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6" name="Group 6"/>
          <p:cNvGrpSpPr/>
          <p:nvPr/>
        </p:nvGrpSpPr>
        <p:grpSpPr>
          <a:xfrm>
            <a:off x="4284487" y="3768044"/>
            <a:ext cx="2411661" cy="2411661"/>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sp>
        <p:nvSpPr>
          <p:cNvPr id="8" name="TextBox 8"/>
          <p:cNvSpPr txBox="1"/>
          <p:nvPr/>
        </p:nvSpPr>
        <p:spPr>
          <a:xfrm>
            <a:off x="1109204" y="1892092"/>
            <a:ext cx="2447274" cy="551433"/>
          </a:xfrm>
          <a:prstGeom prst="rect">
            <a:avLst/>
          </a:prstGeom>
        </p:spPr>
        <p:txBody>
          <a:bodyPr lIns="0" tIns="0" rIns="0" bIns="0" rtlCol="0" anchor="t">
            <a:spAutoFit/>
          </a:bodyPr>
          <a:lstStyle/>
          <a:p>
            <a:pPr>
              <a:lnSpc>
                <a:spcPts val="4320"/>
              </a:lnSpc>
            </a:pPr>
            <a:r>
              <a:rPr lang="en-US" sz="3600" b="1">
                <a:solidFill>
                  <a:srgbClr val="242725"/>
                </a:solidFill>
                <a:latin typeface="Inter"/>
              </a:rPr>
              <a:t>Tips</a:t>
            </a:r>
          </a:p>
        </p:txBody>
      </p:sp>
      <p:grpSp>
        <p:nvGrpSpPr>
          <p:cNvPr id="9" name="Group 9"/>
          <p:cNvGrpSpPr/>
          <p:nvPr/>
        </p:nvGrpSpPr>
        <p:grpSpPr>
          <a:xfrm>
            <a:off x="4694979" y="1332117"/>
            <a:ext cx="2156287" cy="1333107"/>
            <a:chOff x="0" y="-38100"/>
            <a:chExt cx="2248677" cy="1569289"/>
          </a:xfrm>
        </p:grpSpPr>
        <p:sp>
          <p:nvSpPr>
            <p:cNvPr id="10" name="TextBox 10"/>
            <p:cNvSpPr txBox="1"/>
            <p:nvPr/>
          </p:nvSpPr>
          <p:spPr>
            <a:xfrm>
              <a:off x="0" y="-38100"/>
              <a:ext cx="2248677" cy="722677"/>
            </a:xfrm>
            <a:prstGeom prst="rect">
              <a:avLst/>
            </a:prstGeom>
          </p:spPr>
          <p:txBody>
            <a:bodyPr lIns="0" tIns="0" rIns="0" bIns="0" rtlCol="0" anchor="t">
              <a:spAutoFit/>
            </a:bodyPr>
            <a:lstStyle/>
            <a:p>
              <a:pPr algn="ctr">
                <a:lnSpc>
                  <a:spcPts val="2240"/>
                </a:lnSpc>
                <a:spcBef>
                  <a:spcPct val="0"/>
                </a:spcBef>
              </a:pPr>
              <a:r>
                <a:rPr lang="en-US" sz="1600" spc="16">
                  <a:solidFill>
                    <a:srgbClr val="242725"/>
                  </a:solidFill>
                  <a:latin typeface="Inter Bold"/>
                </a:rPr>
                <a:t>Hard to naming interface?</a:t>
              </a:r>
            </a:p>
          </p:txBody>
        </p:sp>
        <p:sp>
          <p:nvSpPr>
            <p:cNvPr id="11" name="TextBox 11"/>
            <p:cNvSpPr txBox="1"/>
            <p:nvPr/>
          </p:nvSpPr>
          <p:spPr>
            <a:xfrm>
              <a:off x="0" y="651243"/>
              <a:ext cx="2248677" cy="879946"/>
            </a:xfrm>
            <a:prstGeom prst="rect">
              <a:avLst/>
            </a:prstGeom>
          </p:spPr>
          <p:txBody>
            <a:bodyPr lIns="0" tIns="0" rIns="0" bIns="0" rtlCol="0" anchor="t">
              <a:spAutoFit/>
            </a:bodyPr>
            <a:lstStyle/>
            <a:p>
              <a:pPr algn="ctr">
                <a:lnSpc>
                  <a:spcPts val="1960"/>
                </a:lnSpc>
                <a:spcBef>
                  <a:spcPct val="0"/>
                </a:spcBef>
              </a:pPr>
              <a:r>
                <a:rPr lang="en-US" sz="1400">
                  <a:solidFill>
                    <a:srgbClr val="242725"/>
                  </a:solidFill>
                  <a:latin typeface="Inter"/>
                </a:rPr>
                <a:t>Name exactly with component + Props</a:t>
              </a:r>
            </a:p>
            <a:p>
              <a:pPr algn="ctr">
                <a:lnSpc>
                  <a:spcPts val="1960"/>
                </a:lnSpc>
                <a:spcBef>
                  <a:spcPct val="0"/>
                </a:spcBef>
              </a:pPr>
              <a:r>
                <a:rPr lang="en-US" sz="1400" b="1">
                  <a:solidFill>
                    <a:srgbClr val="242725"/>
                  </a:solidFill>
                  <a:latin typeface="Inter"/>
                </a:rPr>
                <a:t>“</a:t>
              </a:r>
              <a:r>
                <a:rPr lang="en-US" sz="1400" b="1" err="1">
                  <a:solidFill>
                    <a:srgbClr val="242725"/>
                  </a:solidFill>
                  <a:latin typeface="Inter"/>
                </a:rPr>
                <a:t>ShowCountryProps</a:t>
              </a:r>
              <a:r>
                <a:rPr lang="en-US" sz="1400" b="1">
                  <a:solidFill>
                    <a:srgbClr val="242725"/>
                  </a:solidFill>
                  <a:latin typeface="Inter"/>
                </a:rPr>
                <a:t>”</a:t>
              </a:r>
            </a:p>
          </p:txBody>
        </p:sp>
      </p:grpSp>
      <p:grpSp>
        <p:nvGrpSpPr>
          <p:cNvPr id="12" name="Group 12"/>
          <p:cNvGrpSpPr/>
          <p:nvPr/>
        </p:nvGrpSpPr>
        <p:grpSpPr>
          <a:xfrm>
            <a:off x="4647064" y="4127068"/>
            <a:ext cx="1686508" cy="1444345"/>
            <a:chOff x="0" y="-38100"/>
            <a:chExt cx="2248677" cy="1925794"/>
          </a:xfrm>
        </p:grpSpPr>
        <p:sp>
          <p:nvSpPr>
            <p:cNvPr id="13" name="TextBox 13"/>
            <p:cNvSpPr txBox="1"/>
            <p:nvPr/>
          </p:nvSpPr>
          <p:spPr>
            <a:xfrm>
              <a:off x="0" y="-38100"/>
              <a:ext cx="2248677" cy="360146"/>
            </a:xfrm>
            <a:prstGeom prst="rect">
              <a:avLst/>
            </a:prstGeom>
          </p:spPr>
          <p:txBody>
            <a:bodyPr lIns="0" tIns="0" rIns="0" bIns="0" rtlCol="0" anchor="t">
              <a:spAutoFit/>
            </a:bodyPr>
            <a:lstStyle/>
            <a:p>
              <a:pPr algn="ctr">
                <a:lnSpc>
                  <a:spcPts val="2240"/>
                </a:lnSpc>
                <a:spcBef>
                  <a:spcPct val="0"/>
                </a:spcBef>
              </a:pPr>
              <a:r>
                <a:rPr lang="en-US" sz="1600" spc="16">
                  <a:solidFill>
                    <a:srgbClr val="242725"/>
                  </a:solidFill>
                  <a:latin typeface="Inter Bold"/>
                </a:rPr>
                <a:t>Naming props</a:t>
              </a:r>
            </a:p>
          </p:txBody>
        </p:sp>
        <p:sp>
          <p:nvSpPr>
            <p:cNvPr id="14" name="TextBox 14"/>
            <p:cNvSpPr txBox="1"/>
            <p:nvPr/>
          </p:nvSpPr>
          <p:spPr>
            <a:xfrm>
              <a:off x="0" y="549036"/>
              <a:ext cx="2248677" cy="1338658"/>
            </a:xfrm>
            <a:prstGeom prst="rect">
              <a:avLst/>
            </a:prstGeom>
          </p:spPr>
          <p:txBody>
            <a:bodyPr lIns="0" tIns="0" rIns="0" bIns="0" rtlCol="0" anchor="t">
              <a:spAutoFit/>
            </a:bodyPr>
            <a:lstStyle/>
            <a:p>
              <a:pPr algn="ctr">
                <a:lnSpc>
                  <a:spcPts val="1960"/>
                </a:lnSpc>
                <a:spcBef>
                  <a:spcPct val="0"/>
                </a:spcBef>
              </a:pPr>
              <a:r>
                <a:rPr lang="en-US" sz="1400">
                  <a:solidFill>
                    <a:srgbClr val="242725"/>
                  </a:solidFill>
                  <a:latin typeface="Inter"/>
                </a:rPr>
                <a:t>usually name with camel Case that first start will be lowercase.</a:t>
              </a:r>
            </a:p>
          </p:txBody>
        </p:sp>
      </p:grpSp>
      <p:grpSp>
        <p:nvGrpSpPr>
          <p:cNvPr id="15" name="Group 15"/>
          <p:cNvGrpSpPr/>
          <p:nvPr/>
        </p:nvGrpSpPr>
        <p:grpSpPr>
          <a:xfrm>
            <a:off x="7261760" y="3169816"/>
            <a:ext cx="1686508" cy="1700825"/>
            <a:chOff x="0" y="-38100"/>
            <a:chExt cx="2248677" cy="2267767"/>
          </a:xfrm>
        </p:grpSpPr>
        <p:sp>
          <p:nvSpPr>
            <p:cNvPr id="16" name="TextBox 16"/>
            <p:cNvSpPr txBox="1"/>
            <p:nvPr/>
          </p:nvSpPr>
          <p:spPr>
            <a:xfrm>
              <a:off x="0" y="-38100"/>
              <a:ext cx="2248677" cy="346505"/>
            </a:xfrm>
            <a:prstGeom prst="rect">
              <a:avLst/>
            </a:prstGeom>
          </p:spPr>
          <p:txBody>
            <a:bodyPr lIns="0" tIns="0" rIns="0" bIns="0" rtlCol="0" anchor="t">
              <a:spAutoFit/>
            </a:bodyPr>
            <a:lstStyle/>
            <a:p>
              <a:pPr algn="ctr">
                <a:lnSpc>
                  <a:spcPts val="2240"/>
                </a:lnSpc>
                <a:spcBef>
                  <a:spcPct val="0"/>
                </a:spcBef>
              </a:pPr>
              <a:r>
                <a:rPr lang="en-US" sz="1600" spc="16">
                  <a:solidFill>
                    <a:srgbClr val="242725"/>
                  </a:solidFill>
                  <a:latin typeface="Inter Bold"/>
                </a:rPr>
                <a:t>Hard to type? </a:t>
              </a:r>
            </a:p>
          </p:txBody>
        </p:sp>
        <p:sp>
          <p:nvSpPr>
            <p:cNvPr id="17" name="TextBox 17"/>
            <p:cNvSpPr txBox="1"/>
            <p:nvPr/>
          </p:nvSpPr>
          <p:spPr>
            <a:xfrm>
              <a:off x="0" y="549036"/>
              <a:ext cx="2248677" cy="1680631"/>
            </a:xfrm>
            <a:prstGeom prst="rect">
              <a:avLst/>
            </a:prstGeom>
          </p:spPr>
          <p:txBody>
            <a:bodyPr lIns="0" tIns="0" rIns="0" bIns="0" rtlCol="0" anchor="t">
              <a:spAutoFit/>
            </a:bodyPr>
            <a:lstStyle/>
            <a:p>
              <a:pPr algn="ctr">
                <a:lnSpc>
                  <a:spcPts val="1960"/>
                </a:lnSpc>
                <a:spcBef>
                  <a:spcPct val="0"/>
                </a:spcBef>
              </a:pPr>
              <a:r>
                <a:rPr lang="en-US" sz="1400">
                  <a:solidFill>
                    <a:srgbClr val="242725"/>
                  </a:solidFill>
                  <a:latin typeface="Inter"/>
                </a:rPr>
                <a:t>We can use </a:t>
              </a:r>
              <a:r>
                <a:rPr lang="en-US" sz="1400" b="1">
                  <a:solidFill>
                    <a:srgbClr val="242725"/>
                  </a:solidFill>
                  <a:latin typeface="Inter"/>
                </a:rPr>
                <a:t>any type</a:t>
              </a:r>
              <a:r>
                <a:rPr lang="en-US" sz="1400">
                  <a:solidFill>
                    <a:srgbClr val="242725"/>
                  </a:solidFill>
                  <a:latin typeface="Inter"/>
                </a:rPr>
                <a:t> to bypass TS error but don’t recommend.</a:t>
              </a:r>
            </a:p>
            <a:p>
              <a:pPr algn="ctr">
                <a:lnSpc>
                  <a:spcPts val="1960"/>
                </a:lnSpc>
                <a:spcBef>
                  <a:spcPct val="0"/>
                </a:spcBef>
              </a:pPr>
              <a:r>
                <a:rPr lang="en-US" sz="1400" b="1">
                  <a:solidFill>
                    <a:srgbClr val="242725"/>
                  </a:solidFill>
                  <a:latin typeface="Inter"/>
                </a:rPr>
                <a:t>“name: any”</a:t>
              </a:r>
            </a:p>
          </p:txBody>
        </p:sp>
      </p:grpSp>
      <p:grpSp>
        <p:nvGrpSpPr>
          <p:cNvPr id="18" name="Group 18"/>
          <p:cNvGrpSpPr/>
          <p:nvPr/>
        </p:nvGrpSpPr>
        <p:grpSpPr>
          <a:xfrm>
            <a:off x="8056386" y="160963"/>
            <a:ext cx="1553375" cy="1514194"/>
            <a:chOff x="0" y="0"/>
            <a:chExt cx="4589780" cy="4578350"/>
          </a:xfrm>
          <a:solidFill>
            <a:srgbClr val="FEC800"/>
          </a:solidFill>
        </p:grpSpPr>
        <p:sp>
          <p:nvSpPr>
            <p:cNvPr id="19" name="Freeform 19"/>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20" name="Freeform 20"/>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txBody>
            <a:bodyPr/>
            <a:lstStyle/>
            <a:p>
              <a:endParaRPr lang="en-US"/>
            </a:p>
          </p:txBody>
        </p:sp>
      </p:grpSp>
      <p:grpSp>
        <p:nvGrpSpPr>
          <p:cNvPr id="21" name="Group 21"/>
          <p:cNvGrpSpPr/>
          <p:nvPr/>
        </p:nvGrpSpPr>
        <p:grpSpPr>
          <a:xfrm>
            <a:off x="731520" y="5656717"/>
            <a:ext cx="1553375" cy="1514194"/>
            <a:chOff x="0" y="0"/>
            <a:chExt cx="4589780" cy="4578350"/>
          </a:xfrm>
          <a:solidFill>
            <a:srgbClr val="FEC800"/>
          </a:solidFill>
        </p:grpSpPr>
        <p:sp>
          <p:nvSpPr>
            <p:cNvPr id="22" name="Freeform 22"/>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23" name="Freeform 23"/>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sp>
        <p:nvSpPr>
          <p:cNvPr id="24" name="AutoShape 24"/>
          <p:cNvSpPr/>
          <p:nvPr/>
        </p:nvSpPr>
        <p:spPr>
          <a:xfrm rot="-5400000">
            <a:off x="-4815851" y="4581016"/>
            <a:ext cx="10061826" cy="430124"/>
          </a:xfrm>
          <a:prstGeom prst="rect">
            <a:avLst/>
          </a:prstGeom>
          <a:solidFill>
            <a:srgbClr val="FEC800"/>
          </a:solidFill>
        </p:spPr>
      </p:sp>
      <p:sp>
        <p:nvSpPr>
          <p:cNvPr id="25" name="Footer Placeholder 14">
            <a:extLst>
              <a:ext uri="{FF2B5EF4-FFF2-40B4-BE49-F238E27FC236}">
                <a16:creationId xmlns:a16="http://schemas.microsoft.com/office/drawing/2014/main" id="{45C6F27F-0DEF-B35E-C92D-375F1162AAD4}"/>
              </a:ext>
            </a:extLst>
          </p:cNvPr>
          <p:cNvSpPr>
            <a:spLocks noGrp="1"/>
          </p:cNvSpPr>
          <p:nvPr>
            <p:ph type="ftr" sz="quarter" idx="11"/>
          </p:nvPr>
        </p:nvSpPr>
        <p:spPr>
          <a:xfrm>
            <a:off x="3124200" y="6356350"/>
            <a:ext cx="2895600" cy="365125"/>
          </a:xfrm>
        </p:spPr>
        <p:txBody>
          <a:bodyPr/>
          <a:lstStyle/>
          <a:p>
            <a:r>
              <a:rPr lang="en-US" sz="1200">
                <a:solidFill>
                  <a:schemeClr val="bg1">
                    <a:lumMod val="50000"/>
                  </a:schemeClr>
                </a:solidFill>
                <a:latin typeface="Inter"/>
              </a:rPr>
              <a:t>Section Two: Props</a:t>
            </a:r>
          </a:p>
        </p:txBody>
      </p:sp>
    </p:spTree>
    <p:extLst>
      <p:ext uri="{BB962C8B-B14F-4D97-AF65-F5344CB8AC3E}">
        <p14:creationId xmlns:p14="http://schemas.microsoft.com/office/powerpoint/2010/main" val="9249271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163818" y="-1608501"/>
            <a:ext cx="2858262" cy="2858262"/>
            <a:chOff x="0" y="0"/>
            <a:chExt cx="6350000" cy="6350000"/>
          </a:xfrm>
          <a:solidFill>
            <a:srgbClr val="FEC800"/>
          </a:solidFill>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4" name="Group 4"/>
          <p:cNvGrpSpPr/>
          <p:nvPr/>
        </p:nvGrpSpPr>
        <p:grpSpPr>
          <a:xfrm>
            <a:off x="731520" y="724376"/>
            <a:ext cx="4961859" cy="1231867"/>
            <a:chOff x="0" y="-9525"/>
            <a:chExt cx="6615812" cy="1642491"/>
          </a:xfrm>
        </p:grpSpPr>
        <p:sp>
          <p:nvSpPr>
            <p:cNvPr id="5" name="TextBox 5"/>
            <p:cNvSpPr txBox="1"/>
            <p:nvPr/>
          </p:nvSpPr>
          <p:spPr>
            <a:xfrm>
              <a:off x="0" y="-9525"/>
              <a:ext cx="6615812" cy="1025922"/>
            </a:xfrm>
            <a:prstGeom prst="rect">
              <a:avLst/>
            </a:prstGeom>
          </p:spPr>
          <p:txBody>
            <a:bodyPr lIns="0" tIns="0" rIns="0" bIns="0" rtlCol="0" anchor="t">
              <a:spAutoFit/>
            </a:bodyPr>
            <a:lstStyle/>
            <a:p>
              <a:pPr>
                <a:lnSpc>
                  <a:spcPts val="6000"/>
                </a:lnSpc>
              </a:pPr>
              <a:endParaRPr lang="en-US" sz="5000">
                <a:solidFill>
                  <a:srgbClr val="242725"/>
                </a:solidFill>
                <a:latin typeface="Inter Bold"/>
              </a:endParaRPr>
            </a:p>
          </p:txBody>
        </p:sp>
        <p:sp>
          <p:nvSpPr>
            <p:cNvPr id="6" name="TextBox 6"/>
            <p:cNvSpPr txBox="1"/>
            <p:nvPr/>
          </p:nvSpPr>
          <p:spPr>
            <a:xfrm>
              <a:off x="0" y="1193530"/>
              <a:ext cx="6615812" cy="439436"/>
            </a:xfrm>
            <a:prstGeom prst="rect">
              <a:avLst/>
            </a:prstGeom>
          </p:spPr>
          <p:txBody>
            <a:bodyPr lIns="0" tIns="0" rIns="0" bIns="0" rtlCol="0" anchor="t">
              <a:spAutoFit/>
            </a:bodyPr>
            <a:lstStyle/>
            <a:p>
              <a:pPr>
                <a:lnSpc>
                  <a:spcPts val="2799"/>
                </a:lnSpc>
                <a:spcBef>
                  <a:spcPct val="0"/>
                </a:spcBef>
              </a:pPr>
              <a:endParaRPr lang="en-US" sz="1999">
                <a:solidFill>
                  <a:srgbClr val="242725"/>
                </a:solidFill>
                <a:latin typeface="Inter"/>
              </a:endParaRPr>
            </a:p>
          </p:txBody>
        </p:sp>
      </p:grpSp>
      <p:grpSp>
        <p:nvGrpSpPr>
          <p:cNvPr id="7" name="Group 7"/>
          <p:cNvGrpSpPr/>
          <p:nvPr/>
        </p:nvGrpSpPr>
        <p:grpSpPr>
          <a:xfrm>
            <a:off x="731520" y="2265365"/>
            <a:ext cx="4145280" cy="3931286"/>
            <a:chOff x="0" y="-38100"/>
            <a:chExt cx="3790095" cy="5241713"/>
          </a:xfrm>
        </p:grpSpPr>
        <p:sp>
          <p:nvSpPr>
            <p:cNvPr id="8" name="TextBox 8"/>
            <p:cNvSpPr txBox="1"/>
            <p:nvPr/>
          </p:nvSpPr>
          <p:spPr>
            <a:xfrm>
              <a:off x="0" y="-38100"/>
              <a:ext cx="3790095" cy="346505"/>
            </a:xfrm>
            <a:prstGeom prst="rect">
              <a:avLst/>
            </a:prstGeom>
          </p:spPr>
          <p:txBody>
            <a:bodyPr lIns="0" tIns="0" rIns="0" bIns="0" rtlCol="0" anchor="t">
              <a:spAutoFit/>
            </a:bodyPr>
            <a:lstStyle/>
            <a:p>
              <a:pPr>
                <a:lnSpc>
                  <a:spcPts val="2239"/>
                </a:lnSpc>
                <a:spcBef>
                  <a:spcPct val="0"/>
                </a:spcBef>
              </a:pPr>
              <a:endParaRPr lang="en-US" sz="1599">
                <a:solidFill>
                  <a:srgbClr val="242725"/>
                </a:solidFill>
                <a:latin typeface="Inter"/>
              </a:endParaRPr>
            </a:p>
          </p:txBody>
        </p:sp>
        <p:sp>
          <p:nvSpPr>
            <p:cNvPr id="9" name="TextBox 9"/>
            <p:cNvSpPr txBox="1"/>
            <p:nvPr/>
          </p:nvSpPr>
          <p:spPr>
            <a:xfrm>
              <a:off x="0" y="343052"/>
              <a:ext cx="3790095" cy="4860561"/>
            </a:xfrm>
            <a:prstGeom prst="rect">
              <a:avLst/>
            </a:prstGeom>
          </p:spPr>
          <p:txBody>
            <a:bodyPr lIns="0" tIns="0" rIns="0" bIns="0" rtlCol="0" anchor="t">
              <a:spAutoFit/>
            </a:bodyPr>
            <a:lstStyle/>
            <a:p>
              <a:pPr>
                <a:lnSpc>
                  <a:spcPts val="2239"/>
                </a:lnSpc>
                <a:spcBef>
                  <a:spcPct val="0"/>
                </a:spcBef>
              </a:pPr>
              <a:endParaRPr lang="en-US" sz="1599">
                <a:solidFill>
                  <a:srgbClr val="242725"/>
                </a:solidFill>
                <a:latin typeface="Inter"/>
              </a:endParaRPr>
            </a:p>
            <a:p>
              <a:pPr>
                <a:lnSpc>
                  <a:spcPts val="2239"/>
                </a:lnSpc>
                <a:spcBef>
                  <a:spcPct val="0"/>
                </a:spcBef>
              </a:pPr>
              <a:r>
                <a:rPr lang="en-US" sz="1599">
                  <a:solidFill>
                    <a:srgbClr val="242725"/>
                  </a:solidFill>
                  <a:latin typeface="Inter"/>
                </a:rPr>
                <a:t>It represents the content enclosed between a component’s opening and closing tags when used in JSX. It allows you to pass complex content, such as other components, text, or elements, to a component and access it within the component using </a:t>
              </a:r>
              <a:r>
                <a:rPr lang="en-US" sz="1599" err="1">
                  <a:solidFill>
                    <a:srgbClr val="242725"/>
                  </a:solidFill>
                  <a:latin typeface="Inter"/>
                </a:rPr>
                <a:t>props.children</a:t>
              </a:r>
              <a:r>
                <a:rPr lang="en-US" sz="1599">
                  <a:solidFill>
                    <a:srgbClr val="242725"/>
                  </a:solidFill>
                  <a:latin typeface="Inter"/>
                </a:rPr>
                <a:t>.</a:t>
              </a:r>
            </a:p>
            <a:p>
              <a:pPr>
                <a:lnSpc>
                  <a:spcPts val="2239"/>
                </a:lnSpc>
                <a:spcBef>
                  <a:spcPct val="0"/>
                </a:spcBef>
              </a:pPr>
              <a:endParaRPr lang="en-US" sz="1599">
                <a:solidFill>
                  <a:srgbClr val="242725"/>
                </a:solidFill>
                <a:latin typeface="Inter"/>
              </a:endParaRPr>
            </a:p>
          </p:txBody>
        </p:sp>
      </p:grpSp>
      <p:sp>
        <p:nvSpPr>
          <p:cNvPr id="16" name="Footer Placeholder 14">
            <a:extLst>
              <a:ext uri="{FF2B5EF4-FFF2-40B4-BE49-F238E27FC236}">
                <a16:creationId xmlns:a16="http://schemas.microsoft.com/office/drawing/2014/main" id="{0F523B99-B6E3-B783-0F10-FF15E78500D9}"/>
              </a:ext>
            </a:extLst>
          </p:cNvPr>
          <p:cNvSpPr>
            <a:spLocks noGrp="1"/>
          </p:cNvSpPr>
          <p:nvPr>
            <p:ph type="ftr" sz="quarter" idx="11"/>
          </p:nvPr>
        </p:nvSpPr>
        <p:spPr>
          <a:xfrm>
            <a:off x="3124200" y="6356350"/>
            <a:ext cx="2895600" cy="365125"/>
          </a:xfrm>
        </p:spPr>
        <p:txBody>
          <a:bodyPr/>
          <a:lstStyle/>
          <a:p>
            <a:r>
              <a:rPr lang="en-US" sz="1200">
                <a:solidFill>
                  <a:schemeClr val="bg1">
                    <a:lumMod val="50000"/>
                  </a:schemeClr>
                </a:solidFill>
                <a:latin typeface="Inter"/>
              </a:rPr>
              <a:t>Section Two: Props</a:t>
            </a:r>
          </a:p>
        </p:txBody>
      </p:sp>
      <p:pic>
        <p:nvPicPr>
          <p:cNvPr id="10" name="Content Placeholder 17" descr="A screen shot of a computer program&#10;&#10;Description automatically generated with low confidence">
            <a:extLst>
              <a:ext uri="{FF2B5EF4-FFF2-40B4-BE49-F238E27FC236}">
                <a16:creationId xmlns:a16="http://schemas.microsoft.com/office/drawing/2014/main" id="{BD90D074-2D0D-6E24-72F0-71A0C20D50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5598" y="1790356"/>
            <a:ext cx="4258215" cy="2173958"/>
          </a:xfrm>
          <a:prstGeom prst="rect">
            <a:avLst/>
          </a:prstGeom>
        </p:spPr>
      </p:pic>
      <p:pic>
        <p:nvPicPr>
          <p:cNvPr id="17" name="Picture 16" descr="A picture containing text, screenshot, font&#10;&#10;Description automatically generated">
            <a:extLst>
              <a:ext uri="{FF2B5EF4-FFF2-40B4-BE49-F238E27FC236}">
                <a16:creationId xmlns:a16="http://schemas.microsoft.com/office/drawing/2014/main" id="{D9798DE0-3946-B541-D0BB-130C78DD42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0613" y="4286338"/>
            <a:ext cx="4163200" cy="1688635"/>
          </a:xfrm>
          <a:prstGeom prst="rect">
            <a:avLst/>
          </a:prstGeom>
        </p:spPr>
      </p:pic>
      <p:grpSp>
        <p:nvGrpSpPr>
          <p:cNvPr id="18" name="Group 4">
            <a:extLst>
              <a:ext uri="{FF2B5EF4-FFF2-40B4-BE49-F238E27FC236}">
                <a16:creationId xmlns:a16="http://schemas.microsoft.com/office/drawing/2014/main" id="{6096C3FF-9A1F-D14C-8A95-F5B48A44C023}"/>
              </a:ext>
            </a:extLst>
          </p:cNvPr>
          <p:cNvGrpSpPr/>
          <p:nvPr/>
        </p:nvGrpSpPr>
        <p:grpSpPr>
          <a:xfrm>
            <a:off x="643270" y="655887"/>
            <a:ext cx="4961859" cy="1538883"/>
            <a:chOff x="0" y="-9524"/>
            <a:chExt cx="6615812" cy="2051845"/>
          </a:xfrm>
        </p:grpSpPr>
        <p:sp>
          <p:nvSpPr>
            <p:cNvPr id="19" name="TextBox 5">
              <a:extLst>
                <a:ext uri="{FF2B5EF4-FFF2-40B4-BE49-F238E27FC236}">
                  <a16:creationId xmlns:a16="http://schemas.microsoft.com/office/drawing/2014/main" id="{EA976FC2-15D8-E691-ABB4-8C314DB9E3C0}"/>
                </a:ext>
              </a:extLst>
            </p:cNvPr>
            <p:cNvSpPr txBox="1"/>
            <p:nvPr/>
          </p:nvSpPr>
          <p:spPr>
            <a:xfrm>
              <a:off x="0" y="-9524"/>
              <a:ext cx="6615812" cy="2051845"/>
            </a:xfrm>
            <a:prstGeom prst="rect">
              <a:avLst/>
            </a:prstGeom>
          </p:spPr>
          <p:txBody>
            <a:bodyPr lIns="0" tIns="0" rIns="0" bIns="0" rtlCol="0" anchor="t">
              <a:spAutoFit/>
            </a:bodyPr>
            <a:lstStyle/>
            <a:p>
              <a:pPr>
                <a:lnSpc>
                  <a:spcPts val="6000"/>
                </a:lnSpc>
              </a:pPr>
              <a:r>
                <a:rPr lang="en-US" sz="4400">
                  <a:solidFill>
                    <a:srgbClr val="242725"/>
                  </a:solidFill>
                  <a:latin typeface="Inter Bold"/>
                </a:rPr>
                <a:t>Special Props</a:t>
              </a:r>
            </a:p>
            <a:p>
              <a:pPr>
                <a:lnSpc>
                  <a:spcPts val="6000"/>
                </a:lnSpc>
              </a:pPr>
              <a:endParaRPr lang="en-US" sz="5000">
                <a:solidFill>
                  <a:srgbClr val="242725"/>
                </a:solidFill>
                <a:latin typeface="Inter Bold"/>
              </a:endParaRPr>
            </a:p>
          </p:txBody>
        </p:sp>
        <p:sp>
          <p:nvSpPr>
            <p:cNvPr id="20" name="TextBox 6">
              <a:extLst>
                <a:ext uri="{FF2B5EF4-FFF2-40B4-BE49-F238E27FC236}">
                  <a16:creationId xmlns:a16="http://schemas.microsoft.com/office/drawing/2014/main" id="{DB06EE1B-BD22-ACD0-D317-4D4846189E87}"/>
                </a:ext>
              </a:extLst>
            </p:cNvPr>
            <p:cNvSpPr txBox="1"/>
            <p:nvPr/>
          </p:nvSpPr>
          <p:spPr>
            <a:xfrm>
              <a:off x="0" y="1193531"/>
              <a:ext cx="6615812" cy="436502"/>
            </a:xfrm>
            <a:prstGeom prst="rect">
              <a:avLst/>
            </a:prstGeom>
          </p:spPr>
          <p:txBody>
            <a:bodyPr lIns="0" tIns="0" rIns="0" bIns="0" rtlCol="0" anchor="t">
              <a:spAutoFit/>
            </a:bodyPr>
            <a:lstStyle/>
            <a:p>
              <a:pPr>
                <a:lnSpc>
                  <a:spcPts val="2799"/>
                </a:lnSpc>
                <a:spcBef>
                  <a:spcPct val="0"/>
                </a:spcBef>
              </a:pPr>
              <a:r>
                <a:rPr lang="en-US" sz="1999">
                  <a:solidFill>
                    <a:srgbClr val="242725"/>
                  </a:solidFill>
                  <a:latin typeface="Inter"/>
                </a:rPr>
                <a:t>Children props</a:t>
              </a:r>
            </a:p>
          </p:txBody>
        </p:sp>
      </p:grpSp>
    </p:spTree>
    <p:extLst>
      <p:ext uri="{BB962C8B-B14F-4D97-AF65-F5344CB8AC3E}">
        <p14:creationId xmlns:p14="http://schemas.microsoft.com/office/powerpoint/2010/main" val="35959101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120516" y="1663619"/>
            <a:ext cx="3512568" cy="3512568"/>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4" name="Group 4"/>
          <p:cNvGrpSpPr/>
          <p:nvPr/>
        </p:nvGrpSpPr>
        <p:grpSpPr>
          <a:xfrm>
            <a:off x="1423247" y="699587"/>
            <a:ext cx="6907106" cy="3834430"/>
            <a:chOff x="0" y="-9525"/>
            <a:chExt cx="9209475" cy="5112573"/>
          </a:xfrm>
        </p:grpSpPr>
        <p:sp>
          <p:nvSpPr>
            <p:cNvPr id="5" name="TextBox 5"/>
            <p:cNvSpPr txBox="1"/>
            <p:nvPr/>
          </p:nvSpPr>
          <p:spPr>
            <a:xfrm>
              <a:off x="0" y="-9525"/>
              <a:ext cx="9209475" cy="914183"/>
            </a:xfrm>
            <a:prstGeom prst="rect">
              <a:avLst/>
            </a:prstGeom>
          </p:spPr>
          <p:txBody>
            <a:bodyPr lIns="0" tIns="0" rIns="0" bIns="0" rtlCol="0" anchor="t">
              <a:spAutoFit/>
            </a:bodyPr>
            <a:lstStyle/>
            <a:p>
              <a:pPr>
                <a:lnSpc>
                  <a:spcPts val="6000"/>
                </a:lnSpc>
              </a:pPr>
              <a:r>
                <a:rPr lang="en-US" sz="3600">
                  <a:solidFill>
                    <a:srgbClr val="242725"/>
                  </a:solidFill>
                  <a:latin typeface="Inter Bold"/>
                </a:rPr>
                <a:t>Special Props: Key</a:t>
              </a:r>
            </a:p>
          </p:txBody>
        </p:sp>
        <p:sp>
          <p:nvSpPr>
            <p:cNvPr id="6" name="TextBox 6"/>
            <p:cNvSpPr txBox="1"/>
            <p:nvPr/>
          </p:nvSpPr>
          <p:spPr>
            <a:xfrm>
              <a:off x="0" y="1371000"/>
              <a:ext cx="9209475" cy="3732048"/>
            </a:xfrm>
            <a:prstGeom prst="rect">
              <a:avLst/>
            </a:prstGeom>
          </p:spPr>
          <p:txBody>
            <a:bodyPr lIns="0" tIns="0" rIns="0" bIns="0" rtlCol="0" anchor="t">
              <a:spAutoFit/>
            </a:bodyPr>
            <a:lstStyle/>
            <a:p>
              <a:pPr algn="ctr">
                <a:lnSpc>
                  <a:spcPts val="2240"/>
                </a:lnSpc>
                <a:spcBef>
                  <a:spcPct val="0"/>
                </a:spcBef>
              </a:pPr>
              <a:r>
                <a:rPr lang="en-US" sz="1600">
                  <a:solidFill>
                    <a:srgbClr val="242725"/>
                  </a:solidFill>
                  <a:latin typeface="Inter"/>
                </a:rPr>
                <a:t>Key props, </a:t>
              </a:r>
            </a:p>
            <a:p>
              <a:pPr algn="ctr">
                <a:lnSpc>
                  <a:spcPts val="2240"/>
                </a:lnSpc>
                <a:spcBef>
                  <a:spcPct val="0"/>
                </a:spcBef>
              </a:pPr>
              <a:endParaRPr lang="en-US" sz="1600">
                <a:solidFill>
                  <a:srgbClr val="242725"/>
                </a:solidFill>
                <a:latin typeface="Inter"/>
              </a:endParaRPr>
            </a:p>
            <a:p>
              <a:pPr algn="ctr">
                <a:lnSpc>
                  <a:spcPts val="2240"/>
                </a:lnSpc>
                <a:spcBef>
                  <a:spcPct val="0"/>
                </a:spcBef>
              </a:pPr>
              <a:r>
                <a:rPr lang="en-US" sz="1600">
                  <a:solidFill>
                    <a:srgbClr val="242725"/>
                  </a:solidFill>
                  <a:latin typeface="Inter"/>
                </a:rPr>
                <a:t>The key prop is used when rendering a list of components in React. It is a special prop that helps React identify each component uniquely in a list. The key prop should be assigned a unique value for each component within a list. React uses the key prop to efficiently update and reorder the list when necessary. It is recommended to use a unique identifier, such as an ID or a unique attribute, as the value of the key prop.</a:t>
              </a:r>
            </a:p>
            <a:p>
              <a:pPr algn="ctr">
                <a:lnSpc>
                  <a:spcPts val="2240"/>
                </a:lnSpc>
                <a:spcBef>
                  <a:spcPct val="0"/>
                </a:spcBef>
              </a:pPr>
              <a:endParaRPr lang="en-US" sz="1600">
                <a:solidFill>
                  <a:srgbClr val="242725"/>
                </a:solidFill>
                <a:latin typeface="Inter"/>
              </a:endParaRPr>
            </a:p>
          </p:txBody>
        </p:sp>
      </p:grpSp>
      <p:sp>
        <p:nvSpPr>
          <p:cNvPr id="7" name="AutoShape 7"/>
          <p:cNvSpPr/>
          <p:nvPr/>
        </p:nvSpPr>
        <p:spPr>
          <a:xfrm>
            <a:off x="-236307" y="6885076"/>
            <a:ext cx="10061826" cy="430124"/>
          </a:xfrm>
          <a:prstGeom prst="rect">
            <a:avLst/>
          </a:prstGeom>
          <a:solidFill>
            <a:srgbClr val="FEC800"/>
          </a:solidFill>
        </p:spPr>
      </p:sp>
      <p:grpSp>
        <p:nvGrpSpPr>
          <p:cNvPr id="8" name="Group 8"/>
          <p:cNvGrpSpPr/>
          <p:nvPr/>
        </p:nvGrpSpPr>
        <p:grpSpPr>
          <a:xfrm>
            <a:off x="7685834" y="496713"/>
            <a:ext cx="1553375" cy="1514194"/>
            <a:chOff x="0" y="0"/>
            <a:chExt cx="4589780" cy="4578350"/>
          </a:xfrm>
        </p:grpSpPr>
        <p:sp>
          <p:nvSpPr>
            <p:cNvPr id="9" name="Freeform 9"/>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solidFill>
              <a:srgbClr val="383838"/>
            </a:solidFill>
          </p:spPr>
        </p:sp>
        <p:sp>
          <p:nvSpPr>
            <p:cNvPr id="10" name="Freeform 10"/>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solidFill>
              <a:srgbClr val="2ED47B"/>
            </a:solidFill>
          </p:spPr>
        </p:sp>
      </p:grpSp>
      <p:grpSp>
        <p:nvGrpSpPr>
          <p:cNvPr id="11" name="Group 11"/>
          <p:cNvGrpSpPr/>
          <p:nvPr/>
        </p:nvGrpSpPr>
        <p:grpSpPr>
          <a:xfrm>
            <a:off x="397950" y="5037164"/>
            <a:ext cx="1553375" cy="1514194"/>
            <a:chOff x="0" y="0"/>
            <a:chExt cx="4589780" cy="4578350"/>
          </a:xfrm>
        </p:grpSpPr>
        <p:sp>
          <p:nvSpPr>
            <p:cNvPr id="12" name="Freeform 12"/>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solidFill>
              <a:srgbClr val="383838"/>
            </a:solidFill>
          </p:spPr>
        </p:sp>
        <p:sp>
          <p:nvSpPr>
            <p:cNvPr id="13" name="Freeform 13"/>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solidFill>
              <a:srgbClr val="2ED47B"/>
            </a:solidFill>
          </p:spPr>
        </p:sp>
      </p:grpSp>
      <p:pic>
        <p:nvPicPr>
          <p:cNvPr id="14" name="Content Placeholder 21" descr="A picture containing text, font, screenshot&#10;&#10;Description automatically generated">
            <a:extLst>
              <a:ext uri="{FF2B5EF4-FFF2-40B4-BE49-F238E27FC236}">
                <a16:creationId xmlns:a16="http://schemas.microsoft.com/office/drawing/2014/main" id="{CE193946-7FD3-AC3D-1C4A-C5B45AA607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6235" y="4352961"/>
            <a:ext cx="5237911" cy="1540562"/>
          </a:xfrm>
          <a:prstGeom prst="rect">
            <a:avLst/>
          </a:prstGeom>
        </p:spPr>
      </p:pic>
      <p:sp>
        <p:nvSpPr>
          <p:cNvPr id="15" name="Footer Placeholder 14">
            <a:extLst>
              <a:ext uri="{FF2B5EF4-FFF2-40B4-BE49-F238E27FC236}">
                <a16:creationId xmlns:a16="http://schemas.microsoft.com/office/drawing/2014/main" id="{D2E655B6-FDCA-3770-03F4-5D6375E88311}"/>
              </a:ext>
            </a:extLst>
          </p:cNvPr>
          <p:cNvSpPr>
            <a:spLocks noGrp="1"/>
          </p:cNvSpPr>
          <p:nvPr>
            <p:ph type="ftr" sz="quarter" idx="11"/>
          </p:nvPr>
        </p:nvSpPr>
        <p:spPr>
          <a:xfrm>
            <a:off x="3124200" y="6356350"/>
            <a:ext cx="2895600" cy="365125"/>
          </a:xfrm>
        </p:spPr>
        <p:txBody>
          <a:bodyPr/>
          <a:lstStyle/>
          <a:p>
            <a:r>
              <a:rPr lang="en-US" sz="1200">
                <a:solidFill>
                  <a:schemeClr val="bg1">
                    <a:lumMod val="50000"/>
                  </a:schemeClr>
                </a:solidFill>
                <a:latin typeface="Inter"/>
              </a:rPr>
              <a:t>Section Two: Props</a:t>
            </a:r>
          </a:p>
        </p:txBody>
      </p:sp>
    </p:spTree>
    <p:extLst>
      <p:ext uri="{BB962C8B-B14F-4D97-AF65-F5344CB8AC3E}">
        <p14:creationId xmlns:p14="http://schemas.microsoft.com/office/powerpoint/2010/main" val="882992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3" name="Group 8">
            <a:extLst>
              <a:ext uri="{FF2B5EF4-FFF2-40B4-BE49-F238E27FC236}">
                <a16:creationId xmlns:a16="http://schemas.microsoft.com/office/drawing/2014/main" id="{470F0F23-E0FD-AD3B-E936-9A2F0855EA1B}"/>
              </a:ext>
            </a:extLst>
          </p:cNvPr>
          <p:cNvGrpSpPr/>
          <p:nvPr/>
        </p:nvGrpSpPr>
        <p:grpSpPr>
          <a:xfrm>
            <a:off x="-926176" y="4343416"/>
            <a:ext cx="4563322" cy="4163718"/>
            <a:chOff x="14168" y="0"/>
            <a:chExt cx="6321665" cy="6350000"/>
          </a:xfrm>
        </p:grpSpPr>
        <p:sp>
          <p:nvSpPr>
            <p:cNvPr id="24" name="Freeform 9">
              <a:extLst>
                <a:ext uri="{FF2B5EF4-FFF2-40B4-BE49-F238E27FC236}">
                  <a16:creationId xmlns:a16="http://schemas.microsoft.com/office/drawing/2014/main" id="{34314E6C-4980-E0F6-3D0C-781807C98CB6}"/>
                </a:ext>
              </a:extLst>
            </p:cNvPr>
            <p:cNvSpPr/>
            <p:nvPr/>
          </p:nvSpPr>
          <p:spPr>
            <a:xfrm>
              <a:off x="14168"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txBody>
            <a:bodyPr/>
            <a:lstStyle/>
            <a:p>
              <a:endParaRPr lang="en-US"/>
            </a:p>
          </p:txBody>
        </p:sp>
      </p:grpSp>
      <p:grpSp>
        <p:nvGrpSpPr>
          <p:cNvPr id="15" name="Group 2">
            <a:extLst>
              <a:ext uri="{FF2B5EF4-FFF2-40B4-BE49-F238E27FC236}">
                <a16:creationId xmlns:a16="http://schemas.microsoft.com/office/drawing/2014/main" id="{C4105CCE-CF78-7EA6-6223-C4FCB6D028D8}"/>
              </a:ext>
            </a:extLst>
          </p:cNvPr>
          <p:cNvGrpSpPr/>
          <p:nvPr/>
        </p:nvGrpSpPr>
        <p:grpSpPr>
          <a:xfrm>
            <a:off x="6163818" y="-1608501"/>
            <a:ext cx="2858262" cy="2858262"/>
            <a:chOff x="0" y="0"/>
            <a:chExt cx="6350000" cy="6350000"/>
          </a:xfrm>
          <a:solidFill>
            <a:srgbClr val="FEC800"/>
          </a:solidFill>
        </p:grpSpPr>
        <p:sp>
          <p:nvSpPr>
            <p:cNvPr id="17" name="Freeform 3">
              <a:extLst>
                <a:ext uri="{FF2B5EF4-FFF2-40B4-BE49-F238E27FC236}">
                  <a16:creationId xmlns:a16="http://schemas.microsoft.com/office/drawing/2014/main" id="{EB871D09-B522-5B33-6B9C-A61DF2C5AC1B}"/>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8" name="Group 3">
            <a:extLst>
              <a:ext uri="{FF2B5EF4-FFF2-40B4-BE49-F238E27FC236}">
                <a16:creationId xmlns:a16="http://schemas.microsoft.com/office/drawing/2014/main" id="{6A330972-E30B-5061-C644-47A5FF905F22}"/>
              </a:ext>
            </a:extLst>
          </p:cNvPr>
          <p:cNvGrpSpPr/>
          <p:nvPr/>
        </p:nvGrpSpPr>
        <p:grpSpPr>
          <a:xfrm>
            <a:off x="7468705" y="-1325518"/>
            <a:ext cx="3315390" cy="3315390"/>
            <a:chOff x="0" y="0"/>
            <a:chExt cx="6350000" cy="6350000"/>
          </a:xfrm>
        </p:grpSpPr>
        <p:sp>
          <p:nvSpPr>
            <p:cNvPr id="19" name="Freeform 4">
              <a:extLst>
                <a:ext uri="{FF2B5EF4-FFF2-40B4-BE49-F238E27FC236}">
                  <a16:creationId xmlns:a16="http://schemas.microsoft.com/office/drawing/2014/main" id="{C8771B81-5358-4249-B135-E5EA124FA38B}"/>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20" name="Group 5">
            <a:extLst>
              <a:ext uri="{FF2B5EF4-FFF2-40B4-BE49-F238E27FC236}">
                <a16:creationId xmlns:a16="http://schemas.microsoft.com/office/drawing/2014/main" id="{7A39C89F-691F-9742-8F1E-012A5D10DC44}"/>
              </a:ext>
            </a:extLst>
          </p:cNvPr>
          <p:cNvGrpSpPr/>
          <p:nvPr/>
        </p:nvGrpSpPr>
        <p:grpSpPr>
          <a:xfrm>
            <a:off x="333283" y="5691107"/>
            <a:ext cx="1666117" cy="1624093"/>
            <a:chOff x="0" y="0"/>
            <a:chExt cx="4589780" cy="4578350"/>
          </a:xfrm>
          <a:solidFill>
            <a:srgbClr val="FEC800"/>
          </a:solidFill>
        </p:grpSpPr>
        <p:sp>
          <p:nvSpPr>
            <p:cNvPr id="21" name="Freeform 6">
              <a:extLst>
                <a:ext uri="{FF2B5EF4-FFF2-40B4-BE49-F238E27FC236}">
                  <a16:creationId xmlns:a16="http://schemas.microsoft.com/office/drawing/2014/main" id="{54DDE3DF-6BBB-2817-A459-091AC2FC1EC3}"/>
                </a:ext>
              </a:extLst>
            </p:cNvPr>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22" name="Freeform 7">
              <a:extLst>
                <a:ext uri="{FF2B5EF4-FFF2-40B4-BE49-F238E27FC236}">
                  <a16:creationId xmlns:a16="http://schemas.microsoft.com/office/drawing/2014/main" id="{7C4620C6-F6AC-D22E-73E2-F5137E274EFE}"/>
                </a:ext>
              </a:extLst>
            </p:cNvPr>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sp>
        <p:nvSpPr>
          <p:cNvPr id="2" name="TextBox 2"/>
          <p:cNvSpPr txBox="1"/>
          <p:nvPr/>
        </p:nvSpPr>
        <p:spPr>
          <a:xfrm>
            <a:off x="548640" y="995561"/>
            <a:ext cx="8656320" cy="769005"/>
          </a:xfrm>
          <a:prstGeom prst="rect">
            <a:avLst/>
          </a:prstGeom>
        </p:spPr>
        <p:txBody>
          <a:bodyPr lIns="0" tIns="0" rIns="0" bIns="0" rtlCol="0" anchor="t">
            <a:spAutoFit/>
          </a:bodyPr>
          <a:lstStyle/>
          <a:p>
            <a:pPr algn="ctr">
              <a:lnSpc>
                <a:spcPts val="6000"/>
              </a:lnSpc>
            </a:pPr>
            <a:r>
              <a:rPr lang="en-US" sz="5000">
                <a:solidFill>
                  <a:srgbClr val="242725"/>
                </a:solidFill>
                <a:latin typeface="Inter Bold"/>
                <a:ea typeface="Inter Bold"/>
              </a:rPr>
              <a:t>Tag / Element</a:t>
            </a:r>
            <a:endParaRPr lang="th-TH"/>
          </a:p>
        </p:txBody>
      </p:sp>
      <p:sp>
        <p:nvSpPr>
          <p:cNvPr id="16" name="AutoShape 16"/>
          <p:cNvSpPr/>
          <p:nvPr/>
        </p:nvSpPr>
        <p:spPr>
          <a:xfrm>
            <a:off x="-236307" y="6885076"/>
            <a:ext cx="10061826" cy="430124"/>
          </a:xfrm>
          <a:prstGeom prst="rect">
            <a:avLst/>
          </a:prstGeom>
          <a:solidFill>
            <a:srgbClr val="FEC800"/>
          </a:solidFill>
        </p:spPr>
      </p:sp>
      <p:pic>
        <p:nvPicPr>
          <p:cNvPr id="4" name="รูปภาพ 4" descr="รูปภาพประกอบด้วย แผนภาพ&#10;&#10;คำอธิบายจะถูกสร้างขึ้นโดยอัตโนมัติ">
            <a:extLst>
              <a:ext uri="{FF2B5EF4-FFF2-40B4-BE49-F238E27FC236}">
                <a16:creationId xmlns:a16="http://schemas.microsoft.com/office/drawing/2014/main" id="{DCF7035A-14D4-7878-E749-A951A738652A}"/>
              </a:ext>
            </a:extLst>
          </p:cNvPr>
          <p:cNvPicPr>
            <a:picLocks noChangeAspect="1"/>
          </p:cNvPicPr>
          <p:nvPr/>
        </p:nvPicPr>
        <p:blipFill>
          <a:blip r:embed="rId2"/>
          <a:stretch>
            <a:fillRect/>
          </a:stretch>
        </p:blipFill>
        <p:spPr>
          <a:xfrm>
            <a:off x="1449642" y="2199616"/>
            <a:ext cx="6869861" cy="1912573"/>
          </a:xfrm>
          <a:prstGeom prst="rect">
            <a:avLst/>
          </a:prstGeom>
        </p:spPr>
      </p:pic>
      <p:pic>
        <p:nvPicPr>
          <p:cNvPr id="5" name="รูปภาพ 5" descr="รูปภาพประกอบด้วย เครื่องหมาย&#10;&#10;คำอธิบายจะถูกสร้างขึ้นโดยอัตโนมัติ">
            <a:extLst>
              <a:ext uri="{FF2B5EF4-FFF2-40B4-BE49-F238E27FC236}">
                <a16:creationId xmlns:a16="http://schemas.microsoft.com/office/drawing/2014/main" id="{5236C07B-60E1-20A0-33FF-E40F309AD27F}"/>
              </a:ext>
            </a:extLst>
          </p:cNvPr>
          <p:cNvPicPr>
            <a:picLocks noChangeAspect="1"/>
          </p:cNvPicPr>
          <p:nvPr/>
        </p:nvPicPr>
        <p:blipFill>
          <a:blip r:embed="rId3"/>
          <a:stretch>
            <a:fillRect/>
          </a:stretch>
        </p:blipFill>
        <p:spPr>
          <a:xfrm>
            <a:off x="1454506" y="4306226"/>
            <a:ext cx="6869861" cy="2101280"/>
          </a:xfrm>
          <a:prstGeom prst="rect">
            <a:avLst/>
          </a:prstGeom>
        </p:spPr>
      </p:pic>
      <p:grpSp>
        <p:nvGrpSpPr>
          <p:cNvPr id="25" name="Group 5">
            <a:extLst>
              <a:ext uri="{FF2B5EF4-FFF2-40B4-BE49-F238E27FC236}">
                <a16:creationId xmlns:a16="http://schemas.microsoft.com/office/drawing/2014/main" id="{929798F2-EB25-8805-8AE8-19903D6B2B63}"/>
              </a:ext>
            </a:extLst>
          </p:cNvPr>
          <p:cNvGrpSpPr/>
          <p:nvPr/>
        </p:nvGrpSpPr>
        <p:grpSpPr>
          <a:xfrm>
            <a:off x="7357675" y="993511"/>
            <a:ext cx="1666117" cy="1624093"/>
            <a:chOff x="0" y="0"/>
            <a:chExt cx="4589780" cy="4578350"/>
          </a:xfrm>
          <a:solidFill>
            <a:srgbClr val="FEC800"/>
          </a:solidFill>
        </p:grpSpPr>
        <p:sp>
          <p:nvSpPr>
            <p:cNvPr id="26" name="Freeform 6">
              <a:extLst>
                <a:ext uri="{FF2B5EF4-FFF2-40B4-BE49-F238E27FC236}">
                  <a16:creationId xmlns:a16="http://schemas.microsoft.com/office/drawing/2014/main" id="{3BD5CE6B-7470-A93A-68A3-FB0C9794C42E}"/>
                </a:ext>
              </a:extLst>
            </p:cNvPr>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27" name="Freeform 7">
              <a:extLst>
                <a:ext uri="{FF2B5EF4-FFF2-40B4-BE49-F238E27FC236}">
                  <a16:creationId xmlns:a16="http://schemas.microsoft.com/office/drawing/2014/main" id="{8E9DF4B7-BE41-B768-A0CE-4CFF3F95A1E4}"/>
                </a:ext>
              </a:extLst>
            </p:cNvPr>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spTree>
    <p:extLst>
      <p:ext uri="{BB962C8B-B14F-4D97-AF65-F5344CB8AC3E}">
        <p14:creationId xmlns:p14="http://schemas.microsoft.com/office/powerpoint/2010/main" val="37012354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3">
            <a:extLst>
              <a:ext uri="{FF2B5EF4-FFF2-40B4-BE49-F238E27FC236}">
                <a16:creationId xmlns:a16="http://schemas.microsoft.com/office/drawing/2014/main" id="{F1E5D4C3-1085-10B2-A4A9-1DA8C4133939}"/>
              </a:ext>
            </a:extLst>
          </p:cNvPr>
          <p:cNvGrpSpPr/>
          <p:nvPr/>
        </p:nvGrpSpPr>
        <p:grpSpPr>
          <a:xfrm>
            <a:off x="7468705" y="-1325518"/>
            <a:ext cx="3315390" cy="3315390"/>
            <a:chOff x="0" y="0"/>
            <a:chExt cx="6350000" cy="6350000"/>
          </a:xfrm>
        </p:grpSpPr>
        <p:sp>
          <p:nvSpPr>
            <p:cNvPr id="9" name="Freeform 4">
              <a:extLst>
                <a:ext uri="{FF2B5EF4-FFF2-40B4-BE49-F238E27FC236}">
                  <a16:creationId xmlns:a16="http://schemas.microsoft.com/office/drawing/2014/main" id="{0B86B811-ACA1-2760-7FAF-26358CFF79C4}"/>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10" name="Group 9">
            <a:extLst>
              <a:ext uri="{FF2B5EF4-FFF2-40B4-BE49-F238E27FC236}">
                <a16:creationId xmlns:a16="http://schemas.microsoft.com/office/drawing/2014/main" id="{A2359EE5-EBA9-5E3F-B45D-77B2053F2221}"/>
              </a:ext>
            </a:extLst>
          </p:cNvPr>
          <p:cNvGrpSpPr/>
          <p:nvPr/>
        </p:nvGrpSpPr>
        <p:grpSpPr>
          <a:xfrm>
            <a:off x="7205275" y="841111"/>
            <a:ext cx="1666117" cy="1624093"/>
            <a:chOff x="0" y="0"/>
            <a:chExt cx="4589780" cy="4578350"/>
          </a:xfrm>
          <a:solidFill>
            <a:srgbClr val="FEC800"/>
          </a:solidFill>
        </p:grpSpPr>
        <p:sp>
          <p:nvSpPr>
            <p:cNvPr id="11" name="Freeform 6">
              <a:extLst>
                <a:ext uri="{FF2B5EF4-FFF2-40B4-BE49-F238E27FC236}">
                  <a16:creationId xmlns:a16="http://schemas.microsoft.com/office/drawing/2014/main" id="{72A99570-96D4-0E91-D2FA-E3EFC43D57C5}"/>
                </a:ext>
              </a:extLst>
            </p:cNvPr>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12" name="Freeform 7">
              <a:extLst>
                <a:ext uri="{FF2B5EF4-FFF2-40B4-BE49-F238E27FC236}">
                  <a16:creationId xmlns:a16="http://schemas.microsoft.com/office/drawing/2014/main" id="{57A69021-0866-0D21-C0F3-5F3D99901C88}"/>
                </a:ext>
              </a:extLst>
            </p:cNvPr>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13" name="Group 8">
            <a:extLst>
              <a:ext uri="{FF2B5EF4-FFF2-40B4-BE49-F238E27FC236}">
                <a16:creationId xmlns:a16="http://schemas.microsoft.com/office/drawing/2014/main" id="{834282D3-551F-A098-8993-B17C781D7DAE}"/>
              </a:ext>
            </a:extLst>
          </p:cNvPr>
          <p:cNvGrpSpPr/>
          <p:nvPr/>
        </p:nvGrpSpPr>
        <p:grpSpPr>
          <a:xfrm>
            <a:off x="-595909" y="3994660"/>
            <a:ext cx="4563322" cy="4163718"/>
            <a:chOff x="14167" y="0"/>
            <a:chExt cx="6321665" cy="6350000"/>
          </a:xfrm>
        </p:grpSpPr>
        <p:sp>
          <p:nvSpPr>
            <p:cNvPr id="14" name="Freeform 9">
              <a:extLst>
                <a:ext uri="{FF2B5EF4-FFF2-40B4-BE49-F238E27FC236}">
                  <a16:creationId xmlns:a16="http://schemas.microsoft.com/office/drawing/2014/main" id="{411EF790-A0B7-1424-7F97-BE04AD5958CF}"/>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txBody>
            <a:bodyPr/>
            <a:lstStyle/>
            <a:p>
              <a:endParaRPr lang="en-TH"/>
            </a:p>
          </p:txBody>
        </p:sp>
      </p:grpSp>
      <p:grpSp>
        <p:nvGrpSpPr>
          <p:cNvPr id="3" name="Group 3"/>
          <p:cNvGrpSpPr/>
          <p:nvPr/>
        </p:nvGrpSpPr>
        <p:grpSpPr>
          <a:xfrm>
            <a:off x="914399" y="2210393"/>
            <a:ext cx="8290560" cy="2215154"/>
            <a:chOff x="0" y="509270"/>
            <a:chExt cx="5696098" cy="2080361"/>
          </a:xfrm>
        </p:grpSpPr>
        <p:sp>
          <p:nvSpPr>
            <p:cNvPr id="5" name="TextBox 5"/>
            <p:cNvSpPr txBox="1"/>
            <p:nvPr/>
          </p:nvSpPr>
          <p:spPr>
            <a:xfrm>
              <a:off x="3909087" y="509270"/>
              <a:ext cx="1787011" cy="404667"/>
            </a:xfrm>
            <a:prstGeom prst="rect">
              <a:avLst/>
            </a:prstGeom>
          </p:spPr>
          <p:txBody>
            <a:bodyPr wrap="square" lIns="0" tIns="0" rIns="0" bIns="0" rtlCol="0" anchor="t">
              <a:spAutoFit/>
            </a:bodyPr>
            <a:lstStyle/>
            <a:p>
              <a:pPr>
                <a:spcBef>
                  <a:spcPct val="0"/>
                </a:spcBef>
              </a:pPr>
              <a:endParaRPr lang="en-US" sz="2800">
                <a:solidFill>
                  <a:srgbClr val="242725"/>
                </a:solidFill>
                <a:latin typeface="Inter"/>
                <a:ea typeface="Inter"/>
              </a:endParaRPr>
            </a:p>
          </p:txBody>
        </p:sp>
        <p:sp>
          <p:nvSpPr>
            <p:cNvPr id="6" name="TextBox 6"/>
            <p:cNvSpPr txBox="1"/>
            <p:nvPr/>
          </p:nvSpPr>
          <p:spPr>
            <a:xfrm>
              <a:off x="0" y="1637592"/>
              <a:ext cx="5696098" cy="404667"/>
            </a:xfrm>
            <a:prstGeom prst="rect">
              <a:avLst/>
            </a:prstGeom>
          </p:spPr>
          <p:txBody>
            <a:bodyPr lIns="0" tIns="0" rIns="0" bIns="0" rtlCol="0" anchor="t">
              <a:spAutoFit/>
            </a:bodyPr>
            <a:lstStyle/>
            <a:p>
              <a:pPr>
                <a:spcBef>
                  <a:spcPct val="0"/>
                </a:spcBef>
              </a:pPr>
              <a:endParaRPr lang="en-US" sz="2800" spc="16">
                <a:solidFill>
                  <a:srgbClr val="242725"/>
                </a:solidFill>
                <a:latin typeface="Inter Bold"/>
                <a:ea typeface="Inter Bold"/>
              </a:endParaRPr>
            </a:p>
          </p:txBody>
        </p:sp>
        <p:sp>
          <p:nvSpPr>
            <p:cNvPr id="7" name="TextBox 7"/>
            <p:cNvSpPr txBox="1"/>
            <p:nvPr/>
          </p:nvSpPr>
          <p:spPr>
            <a:xfrm>
              <a:off x="0" y="2184964"/>
              <a:ext cx="5696098" cy="404667"/>
            </a:xfrm>
            <a:prstGeom prst="rect">
              <a:avLst/>
            </a:prstGeom>
          </p:spPr>
          <p:txBody>
            <a:bodyPr lIns="0" tIns="0" rIns="0" bIns="0" rtlCol="0" anchor="t">
              <a:spAutoFit/>
            </a:bodyPr>
            <a:lstStyle/>
            <a:p>
              <a:pPr>
                <a:spcBef>
                  <a:spcPct val="0"/>
                </a:spcBef>
              </a:pPr>
              <a:endParaRPr lang="en-US" sz="2800">
                <a:solidFill>
                  <a:srgbClr val="242725"/>
                </a:solidFill>
                <a:latin typeface="Inter"/>
                <a:ea typeface="Inter"/>
              </a:endParaRPr>
            </a:p>
          </p:txBody>
        </p:sp>
      </p:grpSp>
      <p:sp>
        <p:nvSpPr>
          <p:cNvPr id="16" name="AutoShape 16"/>
          <p:cNvSpPr/>
          <p:nvPr/>
        </p:nvSpPr>
        <p:spPr>
          <a:xfrm>
            <a:off x="-236307" y="6885076"/>
            <a:ext cx="10061826" cy="430124"/>
          </a:xfrm>
          <a:prstGeom prst="rect">
            <a:avLst/>
          </a:prstGeom>
          <a:solidFill>
            <a:srgbClr val="FEC800"/>
          </a:solidFill>
        </p:spPr>
      </p:sp>
      <p:pic>
        <p:nvPicPr>
          <p:cNvPr id="3078" name="Picture 6">
            <a:extLst>
              <a:ext uri="{FF2B5EF4-FFF2-40B4-BE49-F238E27FC236}">
                <a16:creationId xmlns:a16="http://schemas.microsoft.com/office/drawing/2014/main" id="{477B2CAD-D738-FE72-D1F8-452A0C046BA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48307" y="593725"/>
            <a:ext cx="5292598" cy="5250510"/>
          </a:xfrm>
          <a:prstGeom prst="rect">
            <a:avLst/>
          </a:prstGeom>
          <a:noFill/>
          <a:extLst>
            <a:ext uri="{909E8E84-426E-40DD-AFC4-6F175D3DCCD1}">
              <a14:hiddenFill xmlns:a14="http://schemas.microsoft.com/office/drawing/2010/main">
                <a:solidFill>
                  <a:srgbClr val="FFFFFF"/>
                </a:solidFill>
              </a14:hiddenFill>
            </a:ext>
          </a:extLst>
        </p:spPr>
      </p:pic>
      <p:sp>
        <p:nvSpPr>
          <p:cNvPr id="26" name="Footer Placeholder 14">
            <a:extLst>
              <a:ext uri="{FF2B5EF4-FFF2-40B4-BE49-F238E27FC236}">
                <a16:creationId xmlns:a16="http://schemas.microsoft.com/office/drawing/2014/main" id="{49B21C80-5BB5-5ACD-6452-E26976BAA2A6}"/>
              </a:ext>
            </a:extLst>
          </p:cNvPr>
          <p:cNvSpPr>
            <a:spLocks noGrp="1"/>
          </p:cNvSpPr>
          <p:nvPr>
            <p:ph type="ftr" sz="quarter" idx="11"/>
          </p:nvPr>
        </p:nvSpPr>
        <p:spPr>
          <a:xfrm>
            <a:off x="3124200" y="6356350"/>
            <a:ext cx="2895600" cy="365125"/>
          </a:xfrm>
        </p:spPr>
        <p:txBody>
          <a:bodyPr/>
          <a:lstStyle/>
          <a:p>
            <a:r>
              <a:rPr lang="en-US" sz="1200">
                <a:solidFill>
                  <a:schemeClr val="bg1">
                    <a:lumMod val="50000"/>
                  </a:schemeClr>
                </a:solidFill>
                <a:latin typeface="Inter"/>
              </a:rPr>
              <a:t>Section Two: Props</a:t>
            </a:r>
          </a:p>
        </p:txBody>
      </p:sp>
    </p:spTree>
    <p:extLst>
      <p:ext uri="{BB962C8B-B14F-4D97-AF65-F5344CB8AC3E}">
        <p14:creationId xmlns:p14="http://schemas.microsoft.com/office/powerpoint/2010/main" val="15934606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31520" y="858307"/>
            <a:ext cx="7635240" cy="673582"/>
          </a:xfrm>
          <a:prstGeom prst="rect">
            <a:avLst/>
          </a:prstGeom>
        </p:spPr>
        <p:txBody>
          <a:bodyPr wrap="square" lIns="0" tIns="0" rIns="0" bIns="0" rtlCol="0" anchor="t">
            <a:spAutoFit/>
          </a:bodyPr>
          <a:lstStyle/>
          <a:p>
            <a:pPr>
              <a:lnSpc>
                <a:spcPts val="6000"/>
              </a:lnSpc>
            </a:pPr>
            <a:r>
              <a:rPr lang="en-US" sz="3200">
                <a:solidFill>
                  <a:srgbClr val="242725"/>
                </a:solidFill>
                <a:latin typeface="Inter Bold"/>
              </a:rPr>
              <a:t>Before next section, Condition in JSX</a:t>
            </a:r>
          </a:p>
        </p:txBody>
      </p:sp>
      <p:grpSp>
        <p:nvGrpSpPr>
          <p:cNvPr id="3" name="Group 3"/>
          <p:cNvGrpSpPr/>
          <p:nvPr/>
        </p:nvGrpSpPr>
        <p:grpSpPr>
          <a:xfrm>
            <a:off x="7468705" y="-1325518"/>
            <a:ext cx="3315390" cy="3315390"/>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5" name="Group 5"/>
          <p:cNvGrpSpPr/>
          <p:nvPr/>
        </p:nvGrpSpPr>
        <p:grpSpPr>
          <a:xfrm>
            <a:off x="7205275" y="841111"/>
            <a:ext cx="1666117" cy="1624093"/>
            <a:chOff x="0" y="0"/>
            <a:chExt cx="4589780" cy="4578350"/>
          </a:xfrm>
          <a:solidFill>
            <a:srgbClr val="FEC800"/>
          </a:solidFill>
        </p:grpSpPr>
        <p:sp>
          <p:nvSpPr>
            <p:cNvPr id="6" name="Freeform 6"/>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7" name="Freeform 7"/>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8" name="Group 8"/>
          <p:cNvGrpSpPr/>
          <p:nvPr/>
        </p:nvGrpSpPr>
        <p:grpSpPr>
          <a:xfrm>
            <a:off x="-926175" y="5191743"/>
            <a:ext cx="3315390" cy="331539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11" name="Group 11"/>
          <p:cNvGrpSpPr/>
          <p:nvPr/>
        </p:nvGrpSpPr>
        <p:grpSpPr>
          <a:xfrm>
            <a:off x="5461000" y="2390553"/>
            <a:ext cx="3782281" cy="2733829"/>
            <a:chOff x="0" y="-38100"/>
            <a:chExt cx="4041145" cy="3645105"/>
          </a:xfrm>
        </p:grpSpPr>
        <p:sp>
          <p:nvSpPr>
            <p:cNvPr id="12" name="TextBox 12"/>
            <p:cNvSpPr txBox="1"/>
            <p:nvPr/>
          </p:nvSpPr>
          <p:spPr>
            <a:xfrm>
              <a:off x="0" y="-38100"/>
              <a:ext cx="4041145" cy="346505"/>
            </a:xfrm>
            <a:prstGeom prst="rect">
              <a:avLst/>
            </a:prstGeom>
          </p:spPr>
          <p:txBody>
            <a:bodyPr lIns="0" tIns="0" rIns="0" bIns="0" rtlCol="0" anchor="t">
              <a:spAutoFit/>
            </a:bodyPr>
            <a:lstStyle/>
            <a:p>
              <a:pPr>
                <a:lnSpc>
                  <a:spcPts val="2240"/>
                </a:lnSpc>
                <a:spcBef>
                  <a:spcPct val="0"/>
                </a:spcBef>
              </a:pPr>
              <a:r>
                <a:rPr lang="en-US" sz="1600" spc="16">
                  <a:solidFill>
                    <a:srgbClr val="242725"/>
                  </a:solidFill>
                  <a:latin typeface="Inter Bold"/>
                </a:rPr>
                <a:t>1</a:t>
              </a:r>
            </a:p>
          </p:txBody>
        </p:sp>
        <p:sp>
          <p:nvSpPr>
            <p:cNvPr id="13" name="TextBox 13"/>
            <p:cNvSpPr txBox="1"/>
            <p:nvPr/>
          </p:nvSpPr>
          <p:spPr>
            <a:xfrm>
              <a:off x="0" y="461857"/>
              <a:ext cx="4041145" cy="346505"/>
            </a:xfrm>
            <a:prstGeom prst="rect">
              <a:avLst/>
            </a:prstGeom>
          </p:spPr>
          <p:txBody>
            <a:bodyPr lIns="0" tIns="0" rIns="0" bIns="0" rtlCol="0" anchor="t">
              <a:spAutoFit/>
            </a:bodyPr>
            <a:lstStyle/>
            <a:p>
              <a:pPr>
                <a:lnSpc>
                  <a:spcPts val="2240"/>
                </a:lnSpc>
                <a:spcBef>
                  <a:spcPct val="0"/>
                </a:spcBef>
              </a:pPr>
              <a:r>
                <a:rPr lang="en-US" sz="1600">
                  <a:solidFill>
                    <a:srgbClr val="242725"/>
                  </a:solidFill>
                  <a:latin typeface="Inter"/>
                </a:rPr>
                <a:t> </a:t>
              </a:r>
              <a:r>
                <a:rPr lang="en-US" sz="1600" b="1">
                  <a:solidFill>
                    <a:srgbClr val="242725"/>
                  </a:solidFill>
                  <a:latin typeface="Inter"/>
                </a:rPr>
                <a:t>IF</a:t>
              </a:r>
              <a:r>
                <a:rPr lang="en-US" sz="1600">
                  <a:solidFill>
                    <a:srgbClr val="242725"/>
                  </a:solidFill>
                  <a:latin typeface="Inter"/>
                </a:rPr>
                <a:t>, one condition no else</a:t>
              </a:r>
            </a:p>
          </p:txBody>
        </p:sp>
        <p:sp>
          <p:nvSpPr>
            <p:cNvPr id="14" name="TextBox 14"/>
            <p:cNvSpPr txBox="1"/>
            <p:nvPr/>
          </p:nvSpPr>
          <p:spPr>
            <a:xfrm>
              <a:off x="0" y="1361223"/>
              <a:ext cx="4041145" cy="346505"/>
            </a:xfrm>
            <a:prstGeom prst="rect">
              <a:avLst/>
            </a:prstGeom>
          </p:spPr>
          <p:txBody>
            <a:bodyPr lIns="0" tIns="0" rIns="0" bIns="0" rtlCol="0" anchor="t">
              <a:spAutoFit/>
            </a:bodyPr>
            <a:lstStyle/>
            <a:p>
              <a:pPr>
                <a:lnSpc>
                  <a:spcPts val="2240"/>
                </a:lnSpc>
                <a:spcBef>
                  <a:spcPct val="0"/>
                </a:spcBef>
              </a:pPr>
              <a:r>
                <a:rPr lang="en-US" sz="1600" spc="16">
                  <a:solidFill>
                    <a:srgbClr val="242725"/>
                  </a:solidFill>
                  <a:latin typeface="Inter Bold"/>
                </a:rPr>
                <a:t>2</a:t>
              </a:r>
            </a:p>
          </p:txBody>
        </p:sp>
        <p:sp>
          <p:nvSpPr>
            <p:cNvPr id="15" name="TextBox 15"/>
            <p:cNvSpPr txBox="1"/>
            <p:nvPr/>
          </p:nvSpPr>
          <p:spPr>
            <a:xfrm>
              <a:off x="0" y="1861178"/>
              <a:ext cx="4041145" cy="346505"/>
            </a:xfrm>
            <a:prstGeom prst="rect">
              <a:avLst/>
            </a:prstGeom>
          </p:spPr>
          <p:txBody>
            <a:bodyPr lIns="0" tIns="0" rIns="0" bIns="0" rtlCol="0" anchor="t">
              <a:spAutoFit/>
            </a:bodyPr>
            <a:lstStyle/>
            <a:p>
              <a:pPr>
                <a:lnSpc>
                  <a:spcPts val="2240"/>
                </a:lnSpc>
                <a:spcBef>
                  <a:spcPct val="0"/>
                </a:spcBef>
              </a:pPr>
              <a:r>
                <a:rPr lang="en-US" sz="1600" b="1">
                  <a:solidFill>
                    <a:srgbClr val="242725"/>
                  </a:solidFill>
                  <a:latin typeface="Inter"/>
                </a:rPr>
                <a:t>IF – ELSE, </a:t>
              </a:r>
              <a:r>
                <a:rPr lang="en-US" sz="1600">
                  <a:solidFill>
                    <a:srgbClr val="242725"/>
                  </a:solidFill>
                  <a:latin typeface="Inter"/>
                </a:rPr>
                <a:t>condition</a:t>
              </a:r>
              <a:r>
                <a:rPr lang="en-US" sz="1600" b="1">
                  <a:solidFill>
                    <a:srgbClr val="242725"/>
                  </a:solidFill>
                  <a:latin typeface="Inter"/>
                </a:rPr>
                <a:t> </a:t>
              </a:r>
            </a:p>
          </p:txBody>
        </p:sp>
        <p:sp>
          <p:nvSpPr>
            <p:cNvPr id="16" name="TextBox 16"/>
            <p:cNvSpPr txBox="1"/>
            <p:nvPr/>
          </p:nvSpPr>
          <p:spPr>
            <a:xfrm>
              <a:off x="0" y="2760543"/>
              <a:ext cx="4041145" cy="346505"/>
            </a:xfrm>
            <a:prstGeom prst="rect">
              <a:avLst/>
            </a:prstGeom>
          </p:spPr>
          <p:txBody>
            <a:bodyPr lIns="0" tIns="0" rIns="0" bIns="0" rtlCol="0" anchor="t">
              <a:spAutoFit/>
            </a:bodyPr>
            <a:lstStyle/>
            <a:p>
              <a:pPr>
                <a:lnSpc>
                  <a:spcPts val="2240"/>
                </a:lnSpc>
                <a:spcBef>
                  <a:spcPct val="0"/>
                </a:spcBef>
              </a:pPr>
              <a:r>
                <a:rPr lang="en-US" sz="1600" spc="16">
                  <a:solidFill>
                    <a:srgbClr val="242725"/>
                  </a:solidFill>
                  <a:latin typeface="Inter Bold"/>
                </a:rPr>
                <a:t>3</a:t>
              </a:r>
            </a:p>
          </p:txBody>
        </p:sp>
        <p:sp>
          <p:nvSpPr>
            <p:cNvPr id="17" name="TextBox 17"/>
            <p:cNvSpPr txBox="1"/>
            <p:nvPr/>
          </p:nvSpPr>
          <p:spPr>
            <a:xfrm>
              <a:off x="0" y="3260500"/>
              <a:ext cx="4041145" cy="346505"/>
            </a:xfrm>
            <a:prstGeom prst="rect">
              <a:avLst/>
            </a:prstGeom>
          </p:spPr>
          <p:txBody>
            <a:bodyPr lIns="0" tIns="0" rIns="0" bIns="0" rtlCol="0" anchor="t">
              <a:spAutoFit/>
            </a:bodyPr>
            <a:lstStyle/>
            <a:p>
              <a:pPr>
                <a:lnSpc>
                  <a:spcPts val="2240"/>
                </a:lnSpc>
                <a:spcBef>
                  <a:spcPct val="0"/>
                </a:spcBef>
              </a:pPr>
              <a:r>
                <a:rPr lang="en-US" sz="1600" b="1">
                  <a:solidFill>
                    <a:srgbClr val="242725"/>
                  </a:solidFill>
                  <a:latin typeface="Inter"/>
                </a:rPr>
                <a:t>IF, Multiple condition</a:t>
              </a:r>
              <a:r>
                <a:rPr lang="en-US" sz="1600">
                  <a:solidFill>
                    <a:srgbClr val="242725"/>
                  </a:solidFill>
                  <a:latin typeface="Inter"/>
                </a:rPr>
                <a:t> &amp;&amp; = and, || =or</a:t>
              </a:r>
            </a:p>
          </p:txBody>
        </p:sp>
      </p:grpSp>
      <p:sp>
        <p:nvSpPr>
          <p:cNvPr id="10" name="Footer Placeholder 14">
            <a:extLst>
              <a:ext uri="{FF2B5EF4-FFF2-40B4-BE49-F238E27FC236}">
                <a16:creationId xmlns:a16="http://schemas.microsoft.com/office/drawing/2014/main" id="{1F2300C7-B2D5-5B93-0359-A623E2A96D14}"/>
              </a:ext>
            </a:extLst>
          </p:cNvPr>
          <p:cNvSpPr>
            <a:spLocks noGrp="1"/>
          </p:cNvSpPr>
          <p:nvPr>
            <p:ph type="ftr" sz="quarter" idx="11"/>
          </p:nvPr>
        </p:nvSpPr>
        <p:spPr>
          <a:xfrm>
            <a:off x="3124200" y="6356350"/>
            <a:ext cx="2895600" cy="365125"/>
          </a:xfrm>
        </p:spPr>
        <p:txBody>
          <a:bodyPr/>
          <a:lstStyle/>
          <a:p>
            <a:r>
              <a:rPr lang="en-US" sz="1200">
                <a:solidFill>
                  <a:schemeClr val="bg1">
                    <a:lumMod val="50000"/>
                  </a:schemeClr>
                </a:solidFill>
                <a:latin typeface="Inter"/>
              </a:rPr>
              <a:t>Section Two: Props</a:t>
            </a:r>
          </a:p>
        </p:txBody>
      </p:sp>
      <p:pic>
        <p:nvPicPr>
          <p:cNvPr id="20" name="Content Placeholder 21" descr="A screen shot of a computer&#10;&#10;Description automatically generated with medium confidence">
            <a:extLst>
              <a:ext uri="{FF2B5EF4-FFF2-40B4-BE49-F238E27FC236}">
                <a16:creationId xmlns:a16="http://schemas.microsoft.com/office/drawing/2014/main" id="{CEA676FC-9795-7B60-C68C-06AC150EBA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598" y="2096888"/>
            <a:ext cx="4285202" cy="3400798"/>
          </a:xfrm>
          <a:prstGeom prst="rect">
            <a:avLst/>
          </a:prstGeom>
        </p:spPr>
      </p:pic>
    </p:spTree>
    <p:extLst>
      <p:ext uri="{BB962C8B-B14F-4D97-AF65-F5344CB8AC3E}">
        <p14:creationId xmlns:p14="http://schemas.microsoft.com/office/powerpoint/2010/main" val="27093233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120516" y="1663619"/>
            <a:ext cx="3512568" cy="3512568"/>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4" name="Group 4"/>
          <p:cNvGrpSpPr/>
          <p:nvPr/>
        </p:nvGrpSpPr>
        <p:grpSpPr>
          <a:xfrm>
            <a:off x="1423247" y="1881020"/>
            <a:ext cx="6907106" cy="3298004"/>
            <a:chOff x="0" y="-417673"/>
            <a:chExt cx="9209475" cy="4397338"/>
          </a:xfrm>
        </p:grpSpPr>
        <p:sp>
          <p:nvSpPr>
            <p:cNvPr id="5" name="TextBox 5"/>
            <p:cNvSpPr txBox="1"/>
            <p:nvPr/>
          </p:nvSpPr>
          <p:spPr>
            <a:xfrm>
              <a:off x="0" y="-417673"/>
              <a:ext cx="9209475" cy="2051844"/>
            </a:xfrm>
            <a:prstGeom prst="rect">
              <a:avLst/>
            </a:prstGeom>
          </p:spPr>
          <p:txBody>
            <a:bodyPr lIns="0" tIns="0" rIns="0" bIns="0" rtlCol="0" anchor="t">
              <a:spAutoFit/>
            </a:bodyPr>
            <a:lstStyle/>
            <a:p>
              <a:pPr algn="ctr">
                <a:lnSpc>
                  <a:spcPts val="6000"/>
                </a:lnSpc>
              </a:pPr>
              <a:r>
                <a:rPr lang="en-US" sz="5000">
                  <a:solidFill>
                    <a:srgbClr val="242725"/>
                  </a:solidFill>
                  <a:latin typeface="Inter Bold"/>
                </a:rPr>
                <a:t>Section Three:</a:t>
              </a:r>
            </a:p>
            <a:p>
              <a:pPr algn="ctr">
                <a:lnSpc>
                  <a:spcPts val="6000"/>
                </a:lnSpc>
              </a:pPr>
              <a:r>
                <a:rPr lang="en-US" sz="5000">
                  <a:solidFill>
                    <a:srgbClr val="242725"/>
                  </a:solidFill>
                  <a:latin typeface="Inter Bold"/>
                </a:rPr>
                <a:t>State</a:t>
              </a:r>
            </a:p>
          </p:txBody>
        </p:sp>
        <p:sp>
          <p:nvSpPr>
            <p:cNvPr id="6" name="TextBox 6"/>
            <p:cNvSpPr txBox="1"/>
            <p:nvPr/>
          </p:nvSpPr>
          <p:spPr>
            <a:xfrm>
              <a:off x="0" y="2128475"/>
              <a:ext cx="9209475" cy="1851190"/>
            </a:xfrm>
            <a:prstGeom prst="rect">
              <a:avLst/>
            </a:prstGeom>
          </p:spPr>
          <p:txBody>
            <a:bodyPr lIns="0" tIns="0" rIns="0" bIns="0" rtlCol="0" anchor="t">
              <a:spAutoFit/>
            </a:bodyPr>
            <a:lstStyle/>
            <a:p>
              <a:pPr algn="ctr">
                <a:lnSpc>
                  <a:spcPts val="2240"/>
                </a:lnSpc>
                <a:spcBef>
                  <a:spcPct val="0"/>
                </a:spcBef>
              </a:pPr>
              <a:r>
                <a:rPr lang="en-US" sz="1600">
                  <a:solidFill>
                    <a:srgbClr val="242725"/>
                  </a:solidFill>
                  <a:latin typeface="Inter"/>
                </a:rPr>
                <a:t>“The state of a component in React is an object that holds data specific to that component, allowing it to manage and update its own data over time, enabling dynamic behavior and rendering in response to changes.” </a:t>
              </a:r>
              <a:r>
                <a:rPr lang="en-US" sz="1600">
                  <a:solidFill>
                    <a:schemeClr val="bg1">
                      <a:lumMod val="50000"/>
                    </a:schemeClr>
                  </a:solidFill>
                  <a:latin typeface="Inter"/>
                </a:rPr>
                <a:t>–</a:t>
              </a:r>
              <a:r>
                <a:rPr lang="en-US" sz="1600">
                  <a:solidFill>
                    <a:srgbClr val="242725"/>
                  </a:solidFill>
                  <a:latin typeface="Inter"/>
                </a:rPr>
                <a:t> </a:t>
              </a:r>
              <a:r>
                <a:rPr lang="en-US" sz="1600">
                  <a:solidFill>
                    <a:schemeClr val="bg1">
                      <a:lumMod val="50000"/>
                    </a:schemeClr>
                  </a:solidFill>
                  <a:latin typeface="Inter"/>
                </a:rPr>
                <a:t>Chat GPT</a:t>
              </a:r>
            </a:p>
            <a:p>
              <a:pPr algn="ctr">
                <a:lnSpc>
                  <a:spcPts val="2240"/>
                </a:lnSpc>
                <a:spcBef>
                  <a:spcPct val="0"/>
                </a:spcBef>
              </a:pPr>
              <a:endParaRPr lang="en-US" sz="1600">
                <a:solidFill>
                  <a:srgbClr val="242725"/>
                </a:solidFill>
                <a:latin typeface="Inter"/>
              </a:endParaRPr>
            </a:p>
          </p:txBody>
        </p:sp>
      </p:grpSp>
      <p:sp>
        <p:nvSpPr>
          <p:cNvPr id="7" name="AutoShape 7"/>
          <p:cNvSpPr/>
          <p:nvPr/>
        </p:nvSpPr>
        <p:spPr>
          <a:xfrm>
            <a:off x="-236307" y="6885076"/>
            <a:ext cx="10061826" cy="430124"/>
          </a:xfrm>
          <a:prstGeom prst="rect">
            <a:avLst/>
          </a:prstGeom>
          <a:solidFill>
            <a:srgbClr val="FEC800"/>
          </a:solidFill>
        </p:spPr>
      </p:sp>
      <p:grpSp>
        <p:nvGrpSpPr>
          <p:cNvPr id="8" name="Group 8"/>
          <p:cNvGrpSpPr/>
          <p:nvPr/>
        </p:nvGrpSpPr>
        <p:grpSpPr>
          <a:xfrm>
            <a:off x="7685834" y="496713"/>
            <a:ext cx="1553375" cy="1514194"/>
            <a:chOff x="0" y="0"/>
            <a:chExt cx="4589780" cy="4578350"/>
          </a:xfrm>
        </p:grpSpPr>
        <p:sp>
          <p:nvSpPr>
            <p:cNvPr id="9" name="Freeform 9"/>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solidFill>
              <a:srgbClr val="383838"/>
            </a:solidFill>
          </p:spPr>
        </p:sp>
        <p:sp>
          <p:nvSpPr>
            <p:cNvPr id="10" name="Freeform 10"/>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solidFill>
              <a:srgbClr val="2ED47B"/>
            </a:solidFill>
          </p:spPr>
        </p:sp>
      </p:grpSp>
      <p:grpSp>
        <p:nvGrpSpPr>
          <p:cNvPr id="11" name="Group 11"/>
          <p:cNvGrpSpPr/>
          <p:nvPr/>
        </p:nvGrpSpPr>
        <p:grpSpPr>
          <a:xfrm>
            <a:off x="397950" y="5037164"/>
            <a:ext cx="1553375" cy="1514194"/>
            <a:chOff x="0" y="0"/>
            <a:chExt cx="4589780" cy="4578350"/>
          </a:xfrm>
        </p:grpSpPr>
        <p:sp>
          <p:nvSpPr>
            <p:cNvPr id="12" name="Freeform 12"/>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solidFill>
              <a:srgbClr val="383838"/>
            </a:solidFill>
          </p:spPr>
        </p:sp>
        <p:sp>
          <p:nvSpPr>
            <p:cNvPr id="13" name="Freeform 13"/>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solidFill>
              <a:srgbClr val="2ED47B"/>
            </a:solidFill>
          </p:spPr>
        </p:sp>
      </p:grpSp>
      <p:sp>
        <p:nvSpPr>
          <p:cNvPr id="15" name="Footer Placeholder 14">
            <a:extLst>
              <a:ext uri="{FF2B5EF4-FFF2-40B4-BE49-F238E27FC236}">
                <a16:creationId xmlns:a16="http://schemas.microsoft.com/office/drawing/2014/main" id="{A79C54AF-C84D-5DB2-FD1A-72907874CFF8}"/>
              </a:ext>
            </a:extLst>
          </p:cNvPr>
          <p:cNvSpPr>
            <a:spLocks noGrp="1"/>
          </p:cNvSpPr>
          <p:nvPr>
            <p:ph type="ftr" sz="quarter" idx="11"/>
          </p:nvPr>
        </p:nvSpPr>
        <p:spPr>
          <a:xfrm>
            <a:off x="3124200" y="6356350"/>
            <a:ext cx="2895600" cy="365125"/>
          </a:xfrm>
        </p:spPr>
        <p:txBody>
          <a:bodyPr/>
          <a:lstStyle/>
          <a:p>
            <a:r>
              <a:rPr lang="en-US" sz="1200">
                <a:solidFill>
                  <a:schemeClr val="bg1">
                    <a:lumMod val="50000"/>
                  </a:schemeClr>
                </a:solidFill>
                <a:latin typeface="Inter"/>
              </a:rPr>
              <a:t>Section Three: State</a:t>
            </a:r>
          </a:p>
        </p:txBody>
      </p:sp>
    </p:spTree>
    <p:extLst>
      <p:ext uri="{BB962C8B-B14F-4D97-AF65-F5344CB8AC3E}">
        <p14:creationId xmlns:p14="http://schemas.microsoft.com/office/powerpoint/2010/main" val="36647077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31520" y="1154301"/>
            <a:ext cx="7635240" cy="769441"/>
          </a:xfrm>
          <a:prstGeom prst="rect">
            <a:avLst/>
          </a:prstGeom>
        </p:spPr>
        <p:txBody>
          <a:bodyPr wrap="square" lIns="0" tIns="0" rIns="0" bIns="0" rtlCol="0" anchor="t">
            <a:spAutoFit/>
          </a:bodyPr>
          <a:lstStyle/>
          <a:p>
            <a:pPr>
              <a:lnSpc>
                <a:spcPts val="6000"/>
              </a:lnSpc>
            </a:pPr>
            <a:r>
              <a:rPr lang="en-US" sz="5000">
                <a:solidFill>
                  <a:srgbClr val="242725"/>
                </a:solidFill>
                <a:latin typeface="Inter Bold"/>
              </a:rPr>
              <a:t>Declare State</a:t>
            </a:r>
          </a:p>
        </p:txBody>
      </p:sp>
      <p:grpSp>
        <p:nvGrpSpPr>
          <p:cNvPr id="3" name="Group 3"/>
          <p:cNvGrpSpPr/>
          <p:nvPr/>
        </p:nvGrpSpPr>
        <p:grpSpPr>
          <a:xfrm>
            <a:off x="7468705" y="-1325518"/>
            <a:ext cx="3315390" cy="3315390"/>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5" name="Group 5"/>
          <p:cNvGrpSpPr/>
          <p:nvPr/>
        </p:nvGrpSpPr>
        <p:grpSpPr>
          <a:xfrm>
            <a:off x="7205275" y="841111"/>
            <a:ext cx="1666117" cy="1624093"/>
            <a:chOff x="0" y="0"/>
            <a:chExt cx="4589780" cy="4578350"/>
          </a:xfrm>
          <a:solidFill>
            <a:srgbClr val="FEC800"/>
          </a:solidFill>
        </p:grpSpPr>
        <p:sp>
          <p:nvSpPr>
            <p:cNvPr id="6" name="Freeform 6"/>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7" name="Freeform 7"/>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8" name="Group 8"/>
          <p:cNvGrpSpPr/>
          <p:nvPr/>
        </p:nvGrpSpPr>
        <p:grpSpPr>
          <a:xfrm>
            <a:off x="-926175" y="5191743"/>
            <a:ext cx="3315390" cy="331539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pic>
        <p:nvPicPr>
          <p:cNvPr id="18" name="Content Placeholder 21" descr="A screen shot of a computer program&#10;&#10;Description automatically generated with low confidence">
            <a:extLst>
              <a:ext uri="{FF2B5EF4-FFF2-40B4-BE49-F238E27FC236}">
                <a16:creationId xmlns:a16="http://schemas.microsoft.com/office/drawing/2014/main" id="{71311A2C-23BE-391D-21E9-87165A3675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0" y="2166012"/>
            <a:ext cx="4038600" cy="3032372"/>
          </a:xfrm>
          <a:prstGeom prst="rect">
            <a:avLst/>
          </a:prstGeom>
        </p:spPr>
      </p:pic>
      <p:grpSp>
        <p:nvGrpSpPr>
          <p:cNvPr id="27" name="Group 26">
            <a:extLst>
              <a:ext uri="{FF2B5EF4-FFF2-40B4-BE49-F238E27FC236}">
                <a16:creationId xmlns:a16="http://schemas.microsoft.com/office/drawing/2014/main" id="{176388F4-E87B-DAA1-00C6-B24465047421}"/>
              </a:ext>
            </a:extLst>
          </p:cNvPr>
          <p:cNvGrpSpPr/>
          <p:nvPr/>
        </p:nvGrpSpPr>
        <p:grpSpPr>
          <a:xfrm>
            <a:off x="5511648" y="2228588"/>
            <a:ext cx="3449472" cy="3210887"/>
            <a:chOff x="5593944" y="3017520"/>
            <a:chExt cx="3449472" cy="3210887"/>
          </a:xfrm>
        </p:grpSpPr>
        <p:sp>
          <p:nvSpPr>
            <p:cNvPr id="12" name="TextBox 12"/>
            <p:cNvSpPr txBox="1"/>
            <p:nvPr/>
          </p:nvSpPr>
          <p:spPr>
            <a:xfrm>
              <a:off x="5593944" y="3017520"/>
              <a:ext cx="3384992" cy="344196"/>
            </a:xfrm>
            <a:prstGeom prst="rect">
              <a:avLst/>
            </a:prstGeom>
          </p:spPr>
          <p:txBody>
            <a:bodyPr lIns="0" tIns="0" rIns="0" bIns="0" rtlCol="0" anchor="t">
              <a:spAutoFit/>
            </a:bodyPr>
            <a:lstStyle/>
            <a:p>
              <a:pPr>
                <a:lnSpc>
                  <a:spcPts val="2240"/>
                </a:lnSpc>
                <a:spcBef>
                  <a:spcPct val="0"/>
                </a:spcBef>
              </a:pPr>
              <a:r>
                <a:rPr lang="en-US" sz="1600" spc="16">
                  <a:solidFill>
                    <a:srgbClr val="242725"/>
                  </a:solidFill>
                  <a:latin typeface="Inter Bold"/>
                </a:rPr>
                <a:t>1</a:t>
              </a:r>
            </a:p>
          </p:txBody>
        </p:sp>
        <p:sp>
          <p:nvSpPr>
            <p:cNvPr id="13" name="TextBox 13"/>
            <p:cNvSpPr txBox="1"/>
            <p:nvPr/>
          </p:nvSpPr>
          <p:spPr>
            <a:xfrm>
              <a:off x="5593944" y="3360389"/>
              <a:ext cx="3384992" cy="344195"/>
            </a:xfrm>
            <a:prstGeom prst="rect">
              <a:avLst/>
            </a:prstGeom>
          </p:spPr>
          <p:txBody>
            <a:bodyPr lIns="0" tIns="0" rIns="0" bIns="0" rtlCol="0" anchor="t">
              <a:spAutoFit/>
            </a:bodyPr>
            <a:lstStyle/>
            <a:p>
              <a:pPr>
                <a:lnSpc>
                  <a:spcPts val="2240"/>
                </a:lnSpc>
                <a:spcBef>
                  <a:spcPct val="0"/>
                </a:spcBef>
              </a:pPr>
              <a:r>
                <a:rPr lang="en-US" sz="1600">
                  <a:solidFill>
                    <a:srgbClr val="242725"/>
                  </a:solidFill>
                  <a:latin typeface="Inter"/>
                </a:rPr>
                <a:t>Current state value</a:t>
              </a:r>
            </a:p>
          </p:txBody>
        </p:sp>
        <p:sp>
          <p:nvSpPr>
            <p:cNvPr id="14" name="TextBox 14"/>
            <p:cNvSpPr txBox="1"/>
            <p:nvPr/>
          </p:nvSpPr>
          <p:spPr>
            <a:xfrm>
              <a:off x="5637088" y="3814214"/>
              <a:ext cx="3384992" cy="344195"/>
            </a:xfrm>
            <a:prstGeom prst="rect">
              <a:avLst/>
            </a:prstGeom>
          </p:spPr>
          <p:txBody>
            <a:bodyPr lIns="0" tIns="0" rIns="0" bIns="0" rtlCol="0" anchor="t">
              <a:spAutoFit/>
            </a:bodyPr>
            <a:lstStyle/>
            <a:p>
              <a:pPr>
                <a:lnSpc>
                  <a:spcPts val="2240"/>
                </a:lnSpc>
                <a:spcBef>
                  <a:spcPct val="0"/>
                </a:spcBef>
              </a:pPr>
              <a:r>
                <a:rPr lang="en-US" sz="1600" spc="16">
                  <a:solidFill>
                    <a:srgbClr val="242725"/>
                  </a:solidFill>
                  <a:latin typeface="Inter Bold"/>
                </a:rPr>
                <a:t>2</a:t>
              </a:r>
            </a:p>
          </p:txBody>
        </p:sp>
        <p:sp>
          <p:nvSpPr>
            <p:cNvPr id="15" name="TextBox 15"/>
            <p:cNvSpPr txBox="1"/>
            <p:nvPr/>
          </p:nvSpPr>
          <p:spPr>
            <a:xfrm>
              <a:off x="5637088" y="4130659"/>
              <a:ext cx="3384992" cy="344195"/>
            </a:xfrm>
            <a:prstGeom prst="rect">
              <a:avLst/>
            </a:prstGeom>
          </p:spPr>
          <p:txBody>
            <a:bodyPr lIns="0" tIns="0" rIns="0" bIns="0" rtlCol="0" anchor="t">
              <a:spAutoFit/>
            </a:bodyPr>
            <a:lstStyle/>
            <a:p>
              <a:pPr>
                <a:lnSpc>
                  <a:spcPts val="2240"/>
                </a:lnSpc>
                <a:spcBef>
                  <a:spcPct val="0"/>
                </a:spcBef>
              </a:pPr>
              <a:r>
                <a:rPr lang="en-US" sz="1600">
                  <a:solidFill>
                    <a:srgbClr val="242725"/>
                  </a:solidFill>
                  <a:latin typeface="Inter"/>
                </a:rPr>
                <a:t>Function for setting a new state</a:t>
              </a:r>
            </a:p>
          </p:txBody>
        </p:sp>
        <p:sp>
          <p:nvSpPr>
            <p:cNvPr id="16" name="TextBox 16"/>
            <p:cNvSpPr txBox="1"/>
            <p:nvPr/>
          </p:nvSpPr>
          <p:spPr>
            <a:xfrm>
              <a:off x="5658424" y="4547102"/>
              <a:ext cx="3384992" cy="344195"/>
            </a:xfrm>
            <a:prstGeom prst="rect">
              <a:avLst/>
            </a:prstGeom>
          </p:spPr>
          <p:txBody>
            <a:bodyPr lIns="0" tIns="0" rIns="0" bIns="0" rtlCol="0" anchor="t">
              <a:spAutoFit/>
            </a:bodyPr>
            <a:lstStyle/>
            <a:p>
              <a:pPr>
                <a:lnSpc>
                  <a:spcPts val="2240"/>
                </a:lnSpc>
                <a:spcBef>
                  <a:spcPct val="0"/>
                </a:spcBef>
              </a:pPr>
              <a:r>
                <a:rPr lang="en-US" sz="1600" spc="16">
                  <a:solidFill>
                    <a:srgbClr val="242725"/>
                  </a:solidFill>
                  <a:latin typeface="Inter Bold"/>
                </a:rPr>
                <a:t>3</a:t>
              </a:r>
            </a:p>
          </p:txBody>
        </p:sp>
        <p:sp>
          <p:nvSpPr>
            <p:cNvPr id="17" name="TextBox 17"/>
            <p:cNvSpPr txBox="1"/>
            <p:nvPr/>
          </p:nvSpPr>
          <p:spPr>
            <a:xfrm>
              <a:off x="5637088" y="4884160"/>
              <a:ext cx="3384992" cy="259879"/>
            </a:xfrm>
            <a:prstGeom prst="rect">
              <a:avLst/>
            </a:prstGeom>
          </p:spPr>
          <p:txBody>
            <a:bodyPr lIns="0" tIns="0" rIns="0" bIns="0" rtlCol="0" anchor="t">
              <a:spAutoFit/>
            </a:bodyPr>
            <a:lstStyle/>
            <a:p>
              <a:pPr>
                <a:lnSpc>
                  <a:spcPts val="2240"/>
                </a:lnSpc>
                <a:spcBef>
                  <a:spcPct val="0"/>
                </a:spcBef>
              </a:pPr>
              <a:r>
                <a:rPr lang="en-US" sz="1600">
                  <a:solidFill>
                    <a:srgbClr val="242725"/>
                  </a:solidFill>
                  <a:latin typeface="Inter"/>
                </a:rPr>
                <a:t>The </a:t>
              </a:r>
              <a:r>
                <a:rPr lang="en-US" sz="1600" err="1">
                  <a:solidFill>
                    <a:srgbClr val="242725"/>
                  </a:solidFill>
                  <a:latin typeface="Inter"/>
                </a:rPr>
                <a:t>useState</a:t>
              </a:r>
              <a:r>
                <a:rPr lang="en-US" sz="1600">
                  <a:solidFill>
                    <a:srgbClr val="242725"/>
                  </a:solidFill>
                  <a:latin typeface="Inter"/>
                </a:rPr>
                <a:t> </a:t>
              </a:r>
              <a:r>
                <a:rPr lang="en-US" sz="1600" b="1">
                  <a:solidFill>
                    <a:srgbClr val="242725"/>
                  </a:solidFill>
                  <a:latin typeface="Inter"/>
                </a:rPr>
                <a:t>Hook</a:t>
              </a:r>
              <a:r>
                <a:rPr lang="en-US" sz="1600">
                  <a:solidFill>
                    <a:srgbClr val="242725"/>
                  </a:solidFill>
                  <a:latin typeface="Inter"/>
                </a:rPr>
                <a:t> API</a:t>
              </a:r>
            </a:p>
          </p:txBody>
        </p:sp>
        <p:sp>
          <p:nvSpPr>
            <p:cNvPr id="24" name="TextBox 16">
              <a:extLst>
                <a:ext uri="{FF2B5EF4-FFF2-40B4-BE49-F238E27FC236}">
                  <a16:creationId xmlns:a16="http://schemas.microsoft.com/office/drawing/2014/main" id="{5827C1A4-283D-05C9-0512-13EFA4175DC6}"/>
                </a:ext>
              </a:extLst>
            </p:cNvPr>
            <p:cNvSpPr txBox="1"/>
            <p:nvPr/>
          </p:nvSpPr>
          <p:spPr>
            <a:xfrm>
              <a:off x="5658424" y="5381100"/>
              <a:ext cx="3384992" cy="259879"/>
            </a:xfrm>
            <a:prstGeom prst="rect">
              <a:avLst/>
            </a:prstGeom>
          </p:spPr>
          <p:txBody>
            <a:bodyPr lIns="0" tIns="0" rIns="0" bIns="0" rtlCol="0" anchor="t">
              <a:spAutoFit/>
            </a:bodyPr>
            <a:lstStyle/>
            <a:p>
              <a:pPr>
                <a:lnSpc>
                  <a:spcPts val="2240"/>
                </a:lnSpc>
                <a:spcBef>
                  <a:spcPct val="0"/>
                </a:spcBef>
              </a:pPr>
              <a:r>
                <a:rPr lang="en-US" sz="1600" spc="16">
                  <a:solidFill>
                    <a:srgbClr val="242725"/>
                  </a:solidFill>
                  <a:latin typeface="Inter Bold"/>
                </a:rPr>
                <a:t>4</a:t>
              </a:r>
            </a:p>
          </p:txBody>
        </p:sp>
        <p:sp>
          <p:nvSpPr>
            <p:cNvPr id="25" name="TextBox 17">
              <a:extLst>
                <a:ext uri="{FF2B5EF4-FFF2-40B4-BE49-F238E27FC236}">
                  <a16:creationId xmlns:a16="http://schemas.microsoft.com/office/drawing/2014/main" id="{57003A98-BE13-0DA6-EC8C-BACBEB9D2282}"/>
                </a:ext>
              </a:extLst>
            </p:cNvPr>
            <p:cNvSpPr txBox="1"/>
            <p:nvPr/>
          </p:nvSpPr>
          <p:spPr>
            <a:xfrm>
              <a:off x="5658424" y="5686399"/>
              <a:ext cx="3384992" cy="542008"/>
            </a:xfrm>
            <a:prstGeom prst="rect">
              <a:avLst/>
            </a:prstGeom>
          </p:spPr>
          <p:txBody>
            <a:bodyPr lIns="0" tIns="0" rIns="0" bIns="0" rtlCol="0" anchor="t">
              <a:spAutoFit/>
            </a:bodyPr>
            <a:lstStyle/>
            <a:p>
              <a:pPr>
                <a:lnSpc>
                  <a:spcPts val="2240"/>
                </a:lnSpc>
                <a:spcBef>
                  <a:spcPct val="0"/>
                </a:spcBef>
              </a:pPr>
              <a:r>
                <a:rPr lang="en-US" sz="1600">
                  <a:solidFill>
                    <a:srgbClr val="242725"/>
                  </a:solidFill>
                  <a:latin typeface="Inter"/>
                </a:rPr>
                <a:t>Default state from an initial component</a:t>
              </a:r>
            </a:p>
          </p:txBody>
        </p:sp>
      </p:grpSp>
      <p:sp>
        <p:nvSpPr>
          <p:cNvPr id="29" name="Footer Placeholder 14">
            <a:extLst>
              <a:ext uri="{FF2B5EF4-FFF2-40B4-BE49-F238E27FC236}">
                <a16:creationId xmlns:a16="http://schemas.microsoft.com/office/drawing/2014/main" id="{2665238A-B8EC-5755-A7AB-C392A65B612F}"/>
              </a:ext>
            </a:extLst>
          </p:cNvPr>
          <p:cNvSpPr>
            <a:spLocks noGrp="1"/>
          </p:cNvSpPr>
          <p:nvPr>
            <p:ph type="ftr" sz="quarter" idx="11"/>
          </p:nvPr>
        </p:nvSpPr>
        <p:spPr>
          <a:xfrm>
            <a:off x="3124200" y="6356350"/>
            <a:ext cx="2895600" cy="365125"/>
          </a:xfrm>
        </p:spPr>
        <p:txBody>
          <a:bodyPr/>
          <a:lstStyle/>
          <a:p>
            <a:r>
              <a:rPr lang="en-US" sz="1200">
                <a:solidFill>
                  <a:schemeClr val="bg1">
                    <a:lumMod val="50000"/>
                  </a:schemeClr>
                </a:solidFill>
                <a:latin typeface="Inter"/>
              </a:rPr>
              <a:t>Section Three: State</a:t>
            </a:r>
          </a:p>
        </p:txBody>
      </p:sp>
    </p:spTree>
    <p:extLst>
      <p:ext uri="{BB962C8B-B14F-4D97-AF65-F5344CB8AC3E}">
        <p14:creationId xmlns:p14="http://schemas.microsoft.com/office/powerpoint/2010/main" val="11660735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23599" y="975700"/>
            <a:ext cx="7635240" cy="769441"/>
          </a:xfrm>
          <a:prstGeom prst="rect">
            <a:avLst/>
          </a:prstGeom>
        </p:spPr>
        <p:txBody>
          <a:bodyPr wrap="square" lIns="0" tIns="0" rIns="0" bIns="0" rtlCol="0" anchor="t">
            <a:spAutoFit/>
          </a:bodyPr>
          <a:lstStyle/>
          <a:p>
            <a:pPr>
              <a:lnSpc>
                <a:spcPts val="6000"/>
              </a:lnSpc>
            </a:pPr>
            <a:r>
              <a:rPr lang="en-US" sz="5000">
                <a:solidFill>
                  <a:srgbClr val="242725"/>
                </a:solidFill>
                <a:latin typeface="Inter Bold"/>
              </a:rPr>
              <a:t>Fact of Hook</a:t>
            </a:r>
            <a:endParaRPr lang="en-US"/>
          </a:p>
        </p:txBody>
      </p:sp>
      <p:grpSp>
        <p:nvGrpSpPr>
          <p:cNvPr id="3" name="Group 3"/>
          <p:cNvGrpSpPr/>
          <p:nvPr/>
        </p:nvGrpSpPr>
        <p:grpSpPr>
          <a:xfrm>
            <a:off x="7468705" y="-1325518"/>
            <a:ext cx="3315390" cy="3315390"/>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5" name="Group 5"/>
          <p:cNvGrpSpPr/>
          <p:nvPr/>
        </p:nvGrpSpPr>
        <p:grpSpPr>
          <a:xfrm>
            <a:off x="7205275" y="841111"/>
            <a:ext cx="1666117" cy="1624093"/>
            <a:chOff x="0" y="0"/>
            <a:chExt cx="4589780" cy="4578350"/>
          </a:xfrm>
          <a:solidFill>
            <a:srgbClr val="FEC800"/>
          </a:solidFill>
        </p:grpSpPr>
        <p:sp>
          <p:nvSpPr>
            <p:cNvPr id="6" name="Freeform 6"/>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7" name="Freeform 7"/>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8" name="Group 8"/>
          <p:cNvGrpSpPr/>
          <p:nvPr/>
        </p:nvGrpSpPr>
        <p:grpSpPr>
          <a:xfrm>
            <a:off x="-926175" y="5191743"/>
            <a:ext cx="3315390" cy="331539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27" name="Group 26">
            <a:extLst>
              <a:ext uri="{FF2B5EF4-FFF2-40B4-BE49-F238E27FC236}">
                <a16:creationId xmlns:a16="http://schemas.microsoft.com/office/drawing/2014/main" id="{176388F4-E87B-DAA1-00C6-B24465047421}"/>
              </a:ext>
            </a:extLst>
          </p:cNvPr>
          <p:cNvGrpSpPr/>
          <p:nvPr/>
        </p:nvGrpSpPr>
        <p:grpSpPr>
          <a:xfrm>
            <a:off x="2430780" y="2265796"/>
            <a:ext cx="4485932" cy="2933310"/>
            <a:chOff x="5593944" y="3017520"/>
            <a:chExt cx="3471797" cy="2933310"/>
          </a:xfrm>
        </p:grpSpPr>
        <p:sp>
          <p:nvSpPr>
            <p:cNvPr id="12" name="TextBox 12"/>
            <p:cNvSpPr txBox="1"/>
            <p:nvPr/>
          </p:nvSpPr>
          <p:spPr>
            <a:xfrm>
              <a:off x="5593944" y="3017520"/>
              <a:ext cx="3384992" cy="259879"/>
            </a:xfrm>
            <a:prstGeom prst="rect">
              <a:avLst/>
            </a:prstGeom>
          </p:spPr>
          <p:txBody>
            <a:bodyPr lIns="0" tIns="0" rIns="0" bIns="0" rtlCol="0" anchor="t">
              <a:spAutoFit/>
            </a:bodyPr>
            <a:lstStyle/>
            <a:p>
              <a:pPr>
                <a:lnSpc>
                  <a:spcPts val="2240"/>
                </a:lnSpc>
                <a:spcBef>
                  <a:spcPct val="0"/>
                </a:spcBef>
              </a:pPr>
              <a:r>
                <a:rPr lang="en-US" sz="1600" spc="16">
                  <a:solidFill>
                    <a:srgbClr val="242725"/>
                  </a:solidFill>
                  <a:latin typeface="Inter Bold"/>
                </a:rPr>
                <a:t>1 React API, or create custom API</a:t>
              </a:r>
            </a:p>
          </p:txBody>
        </p:sp>
        <p:sp>
          <p:nvSpPr>
            <p:cNvPr id="14" name="TextBox 14"/>
            <p:cNvSpPr txBox="1"/>
            <p:nvPr/>
          </p:nvSpPr>
          <p:spPr>
            <a:xfrm>
              <a:off x="5637088" y="3814214"/>
              <a:ext cx="3384992" cy="259879"/>
            </a:xfrm>
            <a:prstGeom prst="rect">
              <a:avLst/>
            </a:prstGeom>
          </p:spPr>
          <p:txBody>
            <a:bodyPr lIns="0" tIns="0" rIns="0" bIns="0" rtlCol="0" anchor="t">
              <a:spAutoFit/>
            </a:bodyPr>
            <a:lstStyle/>
            <a:p>
              <a:pPr>
                <a:lnSpc>
                  <a:spcPts val="2240"/>
                </a:lnSpc>
                <a:spcBef>
                  <a:spcPct val="0"/>
                </a:spcBef>
              </a:pPr>
              <a:r>
                <a:rPr lang="en-US" sz="1600" spc="16">
                  <a:solidFill>
                    <a:srgbClr val="242725"/>
                  </a:solidFill>
                  <a:latin typeface="Inter Bold"/>
                </a:rPr>
                <a:t>2 always start with use..... camel Case</a:t>
              </a:r>
            </a:p>
          </p:txBody>
        </p:sp>
        <p:sp>
          <p:nvSpPr>
            <p:cNvPr id="15" name="TextBox 15"/>
            <p:cNvSpPr txBox="1"/>
            <p:nvPr/>
          </p:nvSpPr>
          <p:spPr>
            <a:xfrm>
              <a:off x="5637088" y="4130659"/>
              <a:ext cx="3384992" cy="264431"/>
            </a:xfrm>
            <a:prstGeom prst="rect">
              <a:avLst/>
            </a:prstGeom>
          </p:spPr>
          <p:txBody>
            <a:bodyPr lIns="0" tIns="0" rIns="0" bIns="0" rtlCol="0" anchor="t">
              <a:spAutoFit/>
            </a:bodyPr>
            <a:lstStyle/>
            <a:p>
              <a:pPr>
                <a:lnSpc>
                  <a:spcPts val="2240"/>
                </a:lnSpc>
                <a:spcBef>
                  <a:spcPct val="0"/>
                </a:spcBef>
              </a:pPr>
              <a:r>
                <a:rPr lang="en-US" sz="1600" err="1">
                  <a:solidFill>
                    <a:srgbClr val="242725"/>
                  </a:solidFill>
                  <a:latin typeface="Inter"/>
                  <a:ea typeface="Inter"/>
                </a:rPr>
                <a:t>useState</a:t>
              </a:r>
              <a:r>
                <a:rPr lang="en-US" sz="1600">
                  <a:solidFill>
                    <a:srgbClr val="242725"/>
                  </a:solidFill>
                  <a:latin typeface="Inter"/>
                  <a:ea typeface="Inter"/>
                </a:rPr>
                <a:t>, </a:t>
              </a:r>
              <a:r>
                <a:rPr lang="en-US" sz="1600" err="1">
                  <a:solidFill>
                    <a:srgbClr val="242725"/>
                  </a:solidFill>
                  <a:latin typeface="Inter"/>
                  <a:ea typeface="Inter"/>
                </a:rPr>
                <a:t>useEffect</a:t>
              </a:r>
              <a:r>
                <a:rPr lang="en-US" sz="1600">
                  <a:solidFill>
                    <a:srgbClr val="242725"/>
                  </a:solidFill>
                  <a:latin typeface="Inter"/>
                  <a:ea typeface="Inter"/>
                </a:rPr>
                <a:t>, </a:t>
              </a:r>
              <a:r>
                <a:rPr lang="en-US" sz="1600" err="1">
                  <a:solidFill>
                    <a:srgbClr val="242725"/>
                  </a:solidFill>
                  <a:latin typeface="Inter"/>
                  <a:ea typeface="Inter"/>
                </a:rPr>
                <a:t>useMom</a:t>
              </a:r>
            </a:p>
          </p:txBody>
        </p:sp>
        <p:sp>
          <p:nvSpPr>
            <p:cNvPr id="16" name="TextBox 16"/>
            <p:cNvSpPr txBox="1"/>
            <p:nvPr/>
          </p:nvSpPr>
          <p:spPr>
            <a:xfrm>
              <a:off x="5680749" y="4658728"/>
              <a:ext cx="3384992" cy="259879"/>
            </a:xfrm>
            <a:prstGeom prst="rect">
              <a:avLst/>
            </a:prstGeom>
          </p:spPr>
          <p:txBody>
            <a:bodyPr lIns="0" tIns="0" rIns="0" bIns="0" rtlCol="0" anchor="t">
              <a:spAutoFit/>
            </a:bodyPr>
            <a:lstStyle/>
            <a:p>
              <a:pPr>
                <a:lnSpc>
                  <a:spcPts val="2240"/>
                </a:lnSpc>
                <a:spcBef>
                  <a:spcPct val="0"/>
                </a:spcBef>
              </a:pPr>
              <a:r>
                <a:rPr lang="en-US" sz="1600" spc="16">
                  <a:solidFill>
                    <a:srgbClr val="242725"/>
                  </a:solidFill>
                  <a:latin typeface="Inter Bold"/>
                </a:rPr>
                <a:t>3 not required JSX to return</a:t>
              </a:r>
              <a:endParaRPr lang="en-US" sz="1600" spc="16">
                <a:solidFill>
                  <a:srgbClr val="242725"/>
                </a:solidFill>
                <a:latin typeface="Inter Bold"/>
                <a:ea typeface="Inter Bold"/>
              </a:endParaRPr>
            </a:p>
          </p:txBody>
        </p:sp>
        <p:sp>
          <p:nvSpPr>
            <p:cNvPr id="17" name="TextBox 17"/>
            <p:cNvSpPr txBox="1"/>
            <p:nvPr/>
          </p:nvSpPr>
          <p:spPr>
            <a:xfrm>
              <a:off x="5637088" y="4884160"/>
              <a:ext cx="3384992" cy="259879"/>
            </a:xfrm>
            <a:prstGeom prst="rect">
              <a:avLst/>
            </a:prstGeom>
          </p:spPr>
          <p:txBody>
            <a:bodyPr lIns="0" tIns="0" rIns="0" bIns="0" rtlCol="0" anchor="t">
              <a:spAutoFit/>
            </a:bodyPr>
            <a:lstStyle/>
            <a:p>
              <a:pPr>
                <a:lnSpc>
                  <a:spcPts val="2240"/>
                </a:lnSpc>
                <a:spcBef>
                  <a:spcPct val="0"/>
                </a:spcBef>
              </a:pPr>
              <a:endParaRPr lang="en-US" sz="1600">
                <a:solidFill>
                  <a:srgbClr val="242725"/>
                </a:solidFill>
                <a:latin typeface="Inter"/>
                <a:ea typeface="Inter"/>
              </a:endParaRPr>
            </a:p>
          </p:txBody>
        </p:sp>
        <p:sp>
          <p:nvSpPr>
            <p:cNvPr id="24" name="TextBox 16">
              <a:extLst>
                <a:ext uri="{FF2B5EF4-FFF2-40B4-BE49-F238E27FC236}">
                  <a16:creationId xmlns:a16="http://schemas.microsoft.com/office/drawing/2014/main" id="{5827C1A4-283D-05C9-0512-13EFA4175DC6}"/>
                </a:ext>
              </a:extLst>
            </p:cNvPr>
            <p:cNvSpPr txBox="1"/>
            <p:nvPr/>
          </p:nvSpPr>
          <p:spPr>
            <a:xfrm>
              <a:off x="5658424" y="5381100"/>
              <a:ext cx="3384992" cy="259879"/>
            </a:xfrm>
            <a:prstGeom prst="rect">
              <a:avLst/>
            </a:prstGeom>
          </p:spPr>
          <p:txBody>
            <a:bodyPr lIns="0" tIns="0" rIns="0" bIns="0" rtlCol="0" anchor="t">
              <a:spAutoFit/>
            </a:bodyPr>
            <a:lstStyle/>
            <a:p>
              <a:pPr>
                <a:lnSpc>
                  <a:spcPts val="2240"/>
                </a:lnSpc>
                <a:spcBef>
                  <a:spcPct val="0"/>
                </a:spcBef>
              </a:pPr>
              <a:r>
                <a:rPr lang="en-US" sz="1600" spc="16">
                  <a:solidFill>
                    <a:srgbClr val="242725"/>
                  </a:solidFill>
                  <a:latin typeface="Inter Bold"/>
                </a:rPr>
                <a:t>4 mostly used for handle business logic</a:t>
              </a:r>
              <a:endParaRPr lang="en-US" sz="1600" spc="16">
                <a:solidFill>
                  <a:srgbClr val="242725"/>
                </a:solidFill>
                <a:latin typeface="Inter Bold"/>
                <a:ea typeface="Inter Bold"/>
              </a:endParaRPr>
            </a:p>
          </p:txBody>
        </p:sp>
        <p:sp>
          <p:nvSpPr>
            <p:cNvPr id="25" name="TextBox 17">
              <a:extLst>
                <a:ext uri="{FF2B5EF4-FFF2-40B4-BE49-F238E27FC236}">
                  <a16:creationId xmlns:a16="http://schemas.microsoft.com/office/drawing/2014/main" id="{57003A98-BE13-0DA6-EC8C-BACBEB9D2282}"/>
                </a:ext>
              </a:extLst>
            </p:cNvPr>
            <p:cNvSpPr txBox="1"/>
            <p:nvPr/>
          </p:nvSpPr>
          <p:spPr>
            <a:xfrm>
              <a:off x="5658424" y="5686399"/>
              <a:ext cx="3384992" cy="264431"/>
            </a:xfrm>
            <a:prstGeom prst="rect">
              <a:avLst/>
            </a:prstGeom>
          </p:spPr>
          <p:txBody>
            <a:bodyPr lIns="0" tIns="0" rIns="0" bIns="0" rtlCol="0" anchor="t">
              <a:spAutoFit/>
            </a:bodyPr>
            <a:lstStyle/>
            <a:p>
              <a:pPr>
                <a:lnSpc>
                  <a:spcPts val="2240"/>
                </a:lnSpc>
                <a:spcBef>
                  <a:spcPct val="0"/>
                </a:spcBef>
              </a:pPr>
              <a:r>
                <a:rPr lang="en-US" sz="1600">
                  <a:solidFill>
                    <a:srgbClr val="242725"/>
                  </a:solidFill>
                  <a:latin typeface="Inter"/>
                </a:rPr>
                <a:t>Separate logic out from UI for clean code</a:t>
              </a:r>
              <a:endParaRPr lang="en-US"/>
            </a:p>
          </p:txBody>
        </p:sp>
      </p:grpSp>
      <p:sp>
        <p:nvSpPr>
          <p:cNvPr id="29" name="Footer Placeholder 14">
            <a:extLst>
              <a:ext uri="{FF2B5EF4-FFF2-40B4-BE49-F238E27FC236}">
                <a16:creationId xmlns:a16="http://schemas.microsoft.com/office/drawing/2014/main" id="{2665238A-B8EC-5755-A7AB-C392A65B612F}"/>
              </a:ext>
            </a:extLst>
          </p:cNvPr>
          <p:cNvSpPr>
            <a:spLocks noGrp="1"/>
          </p:cNvSpPr>
          <p:nvPr>
            <p:ph type="ftr" sz="quarter" idx="11"/>
          </p:nvPr>
        </p:nvSpPr>
        <p:spPr>
          <a:xfrm>
            <a:off x="3124200" y="6356350"/>
            <a:ext cx="2895600" cy="365125"/>
          </a:xfrm>
        </p:spPr>
        <p:txBody>
          <a:bodyPr/>
          <a:lstStyle/>
          <a:p>
            <a:r>
              <a:rPr lang="en-US" sz="1200">
                <a:solidFill>
                  <a:schemeClr val="bg1">
                    <a:lumMod val="50000"/>
                  </a:schemeClr>
                </a:solidFill>
                <a:latin typeface="Inter"/>
              </a:rPr>
              <a:t>Section Three: State</a:t>
            </a:r>
          </a:p>
        </p:txBody>
      </p:sp>
    </p:spTree>
    <p:extLst>
      <p:ext uri="{BB962C8B-B14F-4D97-AF65-F5344CB8AC3E}">
        <p14:creationId xmlns:p14="http://schemas.microsoft.com/office/powerpoint/2010/main" val="13026346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31520" y="358255"/>
            <a:ext cx="7635240" cy="685637"/>
          </a:xfrm>
          <a:prstGeom prst="rect">
            <a:avLst/>
          </a:prstGeom>
        </p:spPr>
        <p:txBody>
          <a:bodyPr wrap="square" lIns="0" tIns="0" rIns="0" bIns="0" rtlCol="0" anchor="t">
            <a:spAutoFit/>
          </a:bodyPr>
          <a:lstStyle/>
          <a:p>
            <a:pPr>
              <a:lnSpc>
                <a:spcPts val="6000"/>
              </a:lnSpc>
            </a:pPr>
            <a:r>
              <a:rPr lang="en-US" sz="3600">
                <a:solidFill>
                  <a:srgbClr val="242725"/>
                </a:solidFill>
                <a:latin typeface="Inter Bold"/>
              </a:rPr>
              <a:t>How to change state</a:t>
            </a:r>
          </a:p>
        </p:txBody>
      </p:sp>
      <p:grpSp>
        <p:nvGrpSpPr>
          <p:cNvPr id="3" name="Group 3"/>
          <p:cNvGrpSpPr/>
          <p:nvPr/>
        </p:nvGrpSpPr>
        <p:grpSpPr>
          <a:xfrm>
            <a:off x="7468705" y="-1325518"/>
            <a:ext cx="3315390" cy="3315390"/>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5" name="Group 5"/>
          <p:cNvGrpSpPr/>
          <p:nvPr/>
        </p:nvGrpSpPr>
        <p:grpSpPr>
          <a:xfrm>
            <a:off x="7205275" y="841111"/>
            <a:ext cx="1666117" cy="1624093"/>
            <a:chOff x="0" y="0"/>
            <a:chExt cx="4589780" cy="4578350"/>
          </a:xfrm>
          <a:solidFill>
            <a:srgbClr val="FEC800"/>
          </a:solidFill>
        </p:grpSpPr>
        <p:sp>
          <p:nvSpPr>
            <p:cNvPr id="6" name="Freeform 6"/>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7" name="Freeform 7"/>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8" name="Group 8"/>
          <p:cNvGrpSpPr/>
          <p:nvPr/>
        </p:nvGrpSpPr>
        <p:grpSpPr>
          <a:xfrm>
            <a:off x="-926175" y="5191743"/>
            <a:ext cx="3315390" cy="331539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27" name="Group 26">
            <a:extLst>
              <a:ext uri="{FF2B5EF4-FFF2-40B4-BE49-F238E27FC236}">
                <a16:creationId xmlns:a16="http://schemas.microsoft.com/office/drawing/2014/main" id="{176388F4-E87B-DAA1-00C6-B24465047421}"/>
              </a:ext>
            </a:extLst>
          </p:cNvPr>
          <p:cNvGrpSpPr/>
          <p:nvPr/>
        </p:nvGrpSpPr>
        <p:grpSpPr>
          <a:xfrm>
            <a:off x="5511648" y="2228588"/>
            <a:ext cx="3778656" cy="2126519"/>
            <a:chOff x="5593944" y="3017520"/>
            <a:chExt cx="3449472" cy="2126519"/>
          </a:xfrm>
        </p:grpSpPr>
        <p:sp>
          <p:nvSpPr>
            <p:cNvPr id="12" name="TextBox 12"/>
            <p:cNvSpPr txBox="1"/>
            <p:nvPr/>
          </p:nvSpPr>
          <p:spPr>
            <a:xfrm>
              <a:off x="5593944" y="3017520"/>
              <a:ext cx="3384992" cy="259879"/>
            </a:xfrm>
            <a:prstGeom prst="rect">
              <a:avLst/>
            </a:prstGeom>
          </p:spPr>
          <p:txBody>
            <a:bodyPr lIns="0" tIns="0" rIns="0" bIns="0" rtlCol="0" anchor="t">
              <a:spAutoFit/>
            </a:bodyPr>
            <a:lstStyle/>
            <a:p>
              <a:pPr>
                <a:lnSpc>
                  <a:spcPts val="2240"/>
                </a:lnSpc>
                <a:spcBef>
                  <a:spcPct val="0"/>
                </a:spcBef>
              </a:pPr>
              <a:r>
                <a:rPr lang="en-US" sz="1600" spc="16">
                  <a:solidFill>
                    <a:srgbClr val="242725"/>
                  </a:solidFill>
                  <a:latin typeface="Inter Bold"/>
                </a:rPr>
                <a:t> 1</a:t>
              </a:r>
            </a:p>
          </p:txBody>
        </p:sp>
        <p:sp>
          <p:nvSpPr>
            <p:cNvPr id="13" name="TextBox 13"/>
            <p:cNvSpPr txBox="1"/>
            <p:nvPr/>
          </p:nvSpPr>
          <p:spPr>
            <a:xfrm>
              <a:off x="5593944" y="3360389"/>
              <a:ext cx="3384992" cy="259879"/>
            </a:xfrm>
            <a:prstGeom prst="rect">
              <a:avLst/>
            </a:prstGeom>
          </p:spPr>
          <p:txBody>
            <a:bodyPr lIns="0" tIns="0" rIns="0" bIns="0" rtlCol="0" anchor="t">
              <a:spAutoFit/>
            </a:bodyPr>
            <a:lstStyle/>
            <a:p>
              <a:pPr>
                <a:lnSpc>
                  <a:spcPts val="2240"/>
                </a:lnSpc>
                <a:spcBef>
                  <a:spcPct val="0"/>
                </a:spcBef>
              </a:pPr>
              <a:r>
                <a:rPr lang="en-US" sz="1600">
                  <a:solidFill>
                    <a:srgbClr val="242725"/>
                  </a:solidFill>
                  <a:latin typeface="Inter"/>
                </a:rPr>
                <a:t>Callback parameter</a:t>
              </a:r>
            </a:p>
          </p:txBody>
        </p:sp>
        <p:sp>
          <p:nvSpPr>
            <p:cNvPr id="14" name="TextBox 14"/>
            <p:cNvSpPr txBox="1"/>
            <p:nvPr/>
          </p:nvSpPr>
          <p:spPr>
            <a:xfrm>
              <a:off x="5637088" y="3814214"/>
              <a:ext cx="3384992" cy="344195"/>
            </a:xfrm>
            <a:prstGeom prst="rect">
              <a:avLst/>
            </a:prstGeom>
          </p:spPr>
          <p:txBody>
            <a:bodyPr lIns="0" tIns="0" rIns="0" bIns="0" rtlCol="0" anchor="t">
              <a:spAutoFit/>
            </a:bodyPr>
            <a:lstStyle/>
            <a:p>
              <a:pPr>
                <a:lnSpc>
                  <a:spcPts val="2240"/>
                </a:lnSpc>
                <a:spcBef>
                  <a:spcPct val="0"/>
                </a:spcBef>
              </a:pPr>
              <a:r>
                <a:rPr lang="en-US" sz="1600" spc="16">
                  <a:solidFill>
                    <a:srgbClr val="242725"/>
                  </a:solidFill>
                  <a:latin typeface="Inter Bold"/>
                </a:rPr>
                <a:t>2</a:t>
              </a:r>
            </a:p>
          </p:txBody>
        </p:sp>
        <p:sp>
          <p:nvSpPr>
            <p:cNvPr id="15" name="TextBox 15"/>
            <p:cNvSpPr txBox="1"/>
            <p:nvPr/>
          </p:nvSpPr>
          <p:spPr>
            <a:xfrm>
              <a:off x="5637088" y="4130659"/>
              <a:ext cx="3384992" cy="259879"/>
            </a:xfrm>
            <a:prstGeom prst="rect">
              <a:avLst/>
            </a:prstGeom>
          </p:spPr>
          <p:txBody>
            <a:bodyPr lIns="0" tIns="0" rIns="0" bIns="0" rtlCol="0" anchor="t">
              <a:spAutoFit/>
            </a:bodyPr>
            <a:lstStyle/>
            <a:p>
              <a:pPr>
                <a:lnSpc>
                  <a:spcPts val="2240"/>
                </a:lnSpc>
                <a:spcBef>
                  <a:spcPct val="0"/>
                </a:spcBef>
              </a:pPr>
              <a:r>
                <a:rPr lang="en-US" sz="1600">
                  <a:solidFill>
                    <a:srgbClr val="242725"/>
                  </a:solidFill>
                  <a:latin typeface="Inter"/>
                </a:rPr>
                <a:t>Business logic inside callback function</a:t>
              </a:r>
            </a:p>
          </p:txBody>
        </p:sp>
        <p:sp>
          <p:nvSpPr>
            <p:cNvPr id="16" name="TextBox 16"/>
            <p:cNvSpPr txBox="1"/>
            <p:nvPr/>
          </p:nvSpPr>
          <p:spPr>
            <a:xfrm>
              <a:off x="5658424" y="4547102"/>
              <a:ext cx="3384992" cy="344195"/>
            </a:xfrm>
            <a:prstGeom prst="rect">
              <a:avLst/>
            </a:prstGeom>
          </p:spPr>
          <p:txBody>
            <a:bodyPr lIns="0" tIns="0" rIns="0" bIns="0" rtlCol="0" anchor="t">
              <a:spAutoFit/>
            </a:bodyPr>
            <a:lstStyle/>
            <a:p>
              <a:pPr>
                <a:lnSpc>
                  <a:spcPts val="2240"/>
                </a:lnSpc>
                <a:spcBef>
                  <a:spcPct val="0"/>
                </a:spcBef>
              </a:pPr>
              <a:r>
                <a:rPr lang="en-US" sz="1600" spc="16">
                  <a:solidFill>
                    <a:srgbClr val="242725"/>
                  </a:solidFill>
                  <a:latin typeface="Inter Bold"/>
                </a:rPr>
                <a:t>3</a:t>
              </a:r>
            </a:p>
          </p:txBody>
        </p:sp>
        <p:sp>
          <p:nvSpPr>
            <p:cNvPr id="17" name="TextBox 17"/>
            <p:cNvSpPr txBox="1"/>
            <p:nvPr/>
          </p:nvSpPr>
          <p:spPr>
            <a:xfrm>
              <a:off x="5637088" y="4884160"/>
              <a:ext cx="3384992" cy="259879"/>
            </a:xfrm>
            <a:prstGeom prst="rect">
              <a:avLst/>
            </a:prstGeom>
          </p:spPr>
          <p:txBody>
            <a:bodyPr lIns="0" tIns="0" rIns="0" bIns="0" rtlCol="0" anchor="t">
              <a:spAutoFit/>
            </a:bodyPr>
            <a:lstStyle/>
            <a:p>
              <a:pPr>
                <a:lnSpc>
                  <a:spcPts val="2240"/>
                </a:lnSpc>
                <a:spcBef>
                  <a:spcPct val="0"/>
                </a:spcBef>
              </a:pPr>
              <a:r>
                <a:rPr lang="en-US" sz="1600">
                  <a:solidFill>
                    <a:srgbClr val="242725"/>
                  </a:solidFill>
                  <a:latin typeface="Inter"/>
                </a:rPr>
                <a:t>Callback function</a:t>
              </a:r>
            </a:p>
          </p:txBody>
        </p:sp>
      </p:grpSp>
      <p:sp>
        <p:nvSpPr>
          <p:cNvPr id="29" name="Footer Placeholder 14">
            <a:extLst>
              <a:ext uri="{FF2B5EF4-FFF2-40B4-BE49-F238E27FC236}">
                <a16:creationId xmlns:a16="http://schemas.microsoft.com/office/drawing/2014/main" id="{2665238A-B8EC-5755-A7AB-C392A65B612F}"/>
              </a:ext>
            </a:extLst>
          </p:cNvPr>
          <p:cNvSpPr>
            <a:spLocks noGrp="1"/>
          </p:cNvSpPr>
          <p:nvPr>
            <p:ph type="ftr" sz="quarter" idx="11"/>
          </p:nvPr>
        </p:nvSpPr>
        <p:spPr>
          <a:xfrm>
            <a:off x="3124200" y="6356350"/>
            <a:ext cx="2895600" cy="365125"/>
          </a:xfrm>
        </p:spPr>
        <p:txBody>
          <a:bodyPr/>
          <a:lstStyle/>
          <a:p>
            <a:r>
              <a:rPr lang="en-US" sz="1200">
                <a:solidFill>
                  <a:schemeClr val="bg1">
                    <a:lumMod val="50000"/>
                  </a:schemeClr>
                </a:solidFill>
                <a:latin typeface="Inter"/>
              </a:rPr>
              <a:t>Section Three: State</a:t>
            </a:r>
          </a:p>
        </p:txBody>
      </p:sp>
      <p:sp>
        <p:nvSpPr>
          <p:cNvPr id="10" name="TextBox 13">
            <a:extLst>
              <a:ext uri="{FF2B5EF4-FFF2-40B4-BE49-F238E27FC236}">
                <a16:creationId xmlns:a16="http://schemas.microsoft.com/office/drawing/2014/main" id="{92421C84-0437-8D87-5FFD-9EF6E978E7A5}"/>
              </a:ext>
            </a:extLst>
          </p:cNvPr>
          <p:cNvSpPr txBox="1"/>
          <p:nvPr/>
        </p:nvSpPr>
        <p:spPr>
          <a:xfrm>
            <a:off x="777842" y="1278679"/>
            <a:ext cx="8366158" cy="824136"/>
          </a:xfrm>
          <a:prstGeom prst="rect">
            <a:avLst/>
          </a:prstGeom>
        </p:spPr>
        <p:txBody>
          <a:bodyPr wrap="square" lIns="0" tIns="0" rIns="0" bIns="0" rtlCol="0" anchor="t">
            <a:spAutoFit/>
          </a:bodyPr>
          <a:lstStyle/>
          <a:p>
            <a:pPr>
              <a:lnSpc>
                <a:spcPts val="2240"/>
              </a:lnSpc>
              <a:spcBef>
                <a:spcPct val="0"/>
              </a:spcBef>
            </a:pPr>
            <a:r>
              <a:rPr lang="en-US" sz="1600">
                <a:solidFill>
                  <a:srgbClr val="242725"/>
                </a:solidFill>
                <a:latin typeface="Inter"/>
              </a:rPr>
              <a:t>We create the new function call </a:t>
            </a:r>
            <a:r>
              <a:rPr lang="en-US" sz="1600" b="1" err="1">
                <a:solidFill>
                  <a:srgbClr val="242725"/>
                </a:solidFill>
                <a:latin typeface="Inter"/>
              </a:rPr>
              <a:t>handleClickPlus</a:t>
            </a:r>
            <a:r>
              <a:rPr lang="en-US" sz="1600">
                <a:solidFill>
                  <a:srgbClr val="242725"/>
                </a:solidFill>
                <a:latin typeface="Inter"/>
              </a:rPr>
              <a:t> for handling </a:t>
            </a:r>
            <a:r>
              <a:rPr lang="en-US" sz="1600" b="1" err="1">
                <a:solidFill>
                  <a:srgbClr val="242725"/>
                </a:solidFill>
                <a:latin typeface="Inter"/>
              </a:rPr>
              <a:t>onClick</a:t>
            </a:r>
            <a:r>
              <a:rPr lang="en-US" sz="1600">
                <a:solidFill>
                  <a:srgbClr val="242725"/>
                </a:solidFill>
                <a:latin typeface="Inter"/>
              </a:rPr>
              <a:t> and change state</a:t>
            </a:r>
          </a:p>
          <a:p>
            <a:pPr>
              <a:lnSpc>
                <a:spcPts val="2240"/>
              </a:lnSpc>
              <a:spcBef>
                <a:spcPct val="0"/>
              </a:spcBef>
            </a:pPr>
            <a:r>
              <a:rPr lang="en-US" sz="1600">
                <a:solidFill>
                  <a:srgbClr val="242725"/>
                </a:solidFill>
                <a:latin typeface="Inter"/>
              </a:rPr>
              <a:t>Then, use HTML button </a:t>
            </a:r>
            <a:r>
              <a:rPr lang="en-US" sz="1600" b="1" err="1">
                <a:solidFill>
                  <a:srgbClr val="242725"/>
                </a:solidFill>
                <a:latin typeface="Inter"/>
              </a:rPr>
              <a:t>onClick</a:t>
            </a:r>
            <a:r>
              <a:rPr lang="en-US" sz="1600">
                <a:solidFill>
                  <a:srgbClr val="242725"/>
                </a:solidFill>
                <a:latin typeface="Inter"/>
              </a:rPr>
              <a:t> to show in UI</a:t>
            </a:r>
          </a:p>
          <a:p>
            <a:pPr>
              <a:lnSpc>
                <a:spcPts val="2240"/>
              </a:lnSpc>
              <a:spcBef>
                <a:spcPct val="0"/>
              </a:spcBef>
            </a:pPr>
            <a:endParaRPr lang="en-US" sz="1600">
              <a:solidFill>
                <a:srgbClr val="242725"/>
              </a:solidFill>
              <a:latin typeface="Inter"/>
            </a:endParaRPr>
          </a:p>
        </p:txBody>
      </p:sp>
      <p:pic>
        <p:nvPicPr>
          <p:cNvPr id="11" name="Content Placeholder 18" descr="A screen shot of a computer program&#10;&#10;Description automatically generated with medium confidence">
            <a:extLst>
              <a:ext uri="{FF2B5EF4-FFF2-40B4-BE49-F238E27FC236}">
                <a16:creationId xmlns:a16="http://schemas.microsoft.com/office/drawing/2014/main" id="{3696629C-DCCE-4944-9E53-71031AA964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504" y="2212539"/>
            <a:ext cx="4038600" cy="2955932"/>
          </a:xfrm>
          <a:prstGeom prst="rect">
            <a:avLst/>
          </a:prstGeom>
        </p:spPr>
      </p:pic>
    </p:spTree>
    <p:extLst>
      <p:ext uri="{BB962C8B-B14F-4D97-AF65-F5344CB8AC3E}">
        <p14:creationId xmlns:p14="http://schemas.microsoft.com/office/powerpoint/2010/main" val="38511715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3">
            <a:extLst>
              <a:ext uri="{FF2B5EF4-FFF2-40B4-BE49-F238E27FC236}">
                <a16:creationId xmlns:a16="http://schemas.microsoft.com/office/drawing/2014/main" id="{F1E5D4C3-1085-10B2-A4A9-1DA8C4133939}"/>
              </a:ext>
            </a:extLst>
          </p:cNvPr>
          <p:cNvGrpSpPr/>
          <p:nvPr/>
        </p:nvGrpSpPr>
        <p:grpSpPr>
          <a:xfrm>
            <a:off x="7468705" y="-1325518"/>
            <a:ext cx="3315390" cy="3315390"/>
            <a:chOff x="0" y="0"/>
            <a:chExt cx="6350000" cy="6350000"/>
          </a:xfrm>
        </p:grpSpPr>
        <p:sp>
          <p:nvSpPr>
            <p:cNvPr id="9" name="Freeform 4">
              <a:extLst>
                <a:ext uri="{FF2B5EF4-FFF2-40B4-BE49-F238E27FC236}">
                  <a16:creationId xmlns:a16="http://schemas.microsoft.com/office/drawing/2014/main" id="{0B86B811-ACA1-2760-7FAF-26358CFF79C4}"/>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10" name="Group 9">
            <a:extLst>
              <a:ext uri="{FF2B5EF4-FFF2-40B4-BE49-F238E27FC236}">
                <a16:creationId xmlns:a16="http://schemas.microsoft.com/office/drawing/2014/main" id="{A2359EE5-EBA9-5E3F-B45D-77B2053F2221}"/>
              </a:ext>
            </a:extLst>
          </p:cNvPr>
          <p:cNvGrpSpPr/>
          <p:nvPr/>
        </p:nvGrpSpPr>
        <p:grpSpPr>
          <a:xfrm>
            <a:off x="7205275" y="841111"/>
            <a:ext cx="1666117" cy="1624093"/>
            <a:chOff x="0" y="0"/>
            <a:chExt cx="4589780" cy="4578350"/>
          </a:xfrm>
          <a:solidFill>
            <a:srgbClr val="FEC800"/>
          </a:solidFill>
        </p:grpSpPr>
        <p:sp>
          <p:nvSpPr>
            <p:cNvPr id="11" name="Freeform 6">
              <a:extLst>
                <a:ext uri="{FF2B5EF4-FFF2-40B4-BE49-F238E27FC236}">
                  <a16:creationId xmlns:a16="http://schemas.microsoft.com/office/drawing/2014/main" id="{72A99570-96D4-0E91-D2FA-E3EFC43D57C5}"/>
                </a:ext>
              </a:extLst>
            </p:cNvPr>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12" name="Freeform 7">
              <a:extLst>
                <a:ext uri="{FF2B5EF4-FFF2-40B4-BE49-F238E27FC236}">
                  <a16:creationId xmlns:a16="http://schemas.microsoft.com/office/drawing/2014/main" id="{57A69021-0866-0D21-C0F3-5F3D99901C88}"/>
                </a:ext>
              </a:extLst>
            </p:cNvPr>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13" name="Group 8">
            <a:extLst>
              <a:ext uri="{FF2B5EF4-FFF2-40B4-BE49-F238E27FC236}">
                <a16:creationId xmlns:a16="http://schemas.microsoft.com/office/drawing/2014/main" id="{834282D3-551F-A098-8993-B17C781D7DAE}"/>
              </a:ext>
            </a:extLst>
          </p:cNvPr>
          <p:cNvGrpSpPr/>
          <p:nvPr/>
        </p:nvGrpSpPr>
        <p:grpSpPr>
          <a:xfrm>
            <a:off x="-595909" y="3994660"/>
            <a:ext cx="4563322" cy="4163718"/>
            <a:chOff x="14167" y="0"/>
            <a:chExt cx="6321665" cy="6350000"/>
          </a:xfrm>
        </p:grpSpPr>
        <p:sp>
          <p:nvSpPr>
            <p:cNvPr id="14" name="Freeform 9">
              <a:extLst>
                <a:ext uri="{FF2B5EF4-FFF2-40B4-BE49-F238E27FC236}">
                  <a16:creationId xmlns:a16="http://schemas.microsoft.com/office/drawing/2014/main" id="{411EF790-A0B7-1424-7F97-BE04AD5958CF}"/>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txBody>
            <a:bodyPr/>
            <a:lstStyle/>
            <a:p>
              <a:endParaRPr lang="en-TH"/>
            </a:p>
          </p:txBody>
        </p:sp>
      </p:grpSp>
      <p:grpSp>
        <p:nvGrpSpPr>
          <p:cNvPr id="3" name="Group 3"/>
          <p:cNvGrpSpPr/>
          <p:nvPr/>
        </p:nvGrpSpPr>
        <p:grpSpPr>
          <a:xfrm>
            <a:off x="914399" y="2210393"/>
            <a:ext cx="8290560" cy="2215154"/>
            <a:chOff x="0" y="509270"/>
            <a:chExt cx="5696098" cy="2080361"/>
          </a:xfrm>
        </p:grpSpPr>
        <p:sp>
          <p:nvSpPr>
            <p:cNvPr id="5" name="TextBox 5"/>
            <p:cNvSpPr txBox="1"/>
            <p:nvPr/>
          </p:nvSpPr>
          <p:spPr>
            <a:xfrm>
              <a:off x="3909087" y="509270"/>
              <a:ext cx="1787011" cy="404667"/>
            </a:xfrm>
            <a:prstGeom prst="rect">
              <a:avLst/>
            </a:prstGeom>
          </p:spPr>
          <p:txBody>
            <a:bodyPr wrap="square" lIns="0" tIns="0" rIns="0" bIns="0" rtlCol="0" anchor="t">
              <a:spAutoFit/>
            </a:bodyPr>
            <a:lstStyle/>
            <a:p>
              <a:pPr>
                <a:spcBef>
                  <a:spcPct val="0"/>
                </a:spcBef>
              </a:pPr>
              <a:endParaRPr lang="en-US" sz="2800">
                <a:solidFill>
                  <a:srgbClr val="242725"/>
                </a:solidFill>
                <a:latin typeface="Inter"/>
                <a:ea typeface="Inter"/>
              </a:endParaRPr>
            </a:p>
          </p:txBody>
        </p:sp>
        <p:sp>
          <p:nvSpPr>
            <p:cNvPr id="6" name="TextBox 6"/>
            <p:cNvSpPr txBox="1"/>
            <p:nvPr/>
          </p:nvSpPr>
          <p:spPr>
            <a:xfrm>
              <a:off x="0" y="1637592"/>
              <a:ext cx="5696098" cy="404667"/>
            </a:xfrm>
            <a:prstGeom prst="rect">
              <a:avLst/>
            </a:prstGeom>
          </p:spPr>
          <p:txBody>
            <a:bodyPr lIns="0" tIns="0" rIns="0" bIns="0" rtlCol="0" anchor="t">
              <a:spAutoFit/>
            </a:bodyPr>
            <a:lstStyle/>
            <a:p>
              <a:pPr>
                <a:spcBef>
                  <a:spcPct val="0"/>
                </a:spcBef>
              </a:pPr>
              <a:endParaRPr lang="en-US" sz="2800" spc="16">
                <a:solidFill>
                  <a:srgbClr val="242725"/>
                </a:solidFill>
                <a:latin typeface="Inter Bold"/>
                <a:ea typeface="Inter Bold"/>
              </a:endParaRPr>
            </a:p>
          </p:txBody>
        </p:sp>
        <p:sp>
          <p:nvSpPr>
            <p:cNvPr id="7" name="TextBox 7"/>
            <p:cNvSpPr txBox="1"/>
            <p:nvPr/>
          </p:nvSpPr>
          <p:spPr>
            <a:xfrm>
              <a:off x="0" y="2184964"/>
              <a:ext cx="5696098" cy="404667"/>
            </a:xfrm>
            <a:prstGeom prst="rect">
              <a:avLst/>
            </a:prstGeom>
          </p:spPr>
          <p:txBody>
            <a:bodyPr lIns="0" tIns="0" rIns="0" bIns="0" rtlCol="0" anchor="t">
              <a:spAutoFit/>
            </a:bodyPr>
            <a:lstStyle/>
            <a:p>
              <a:pPr>
                <a:spcBef>
                  <a:spcPct val="0"/>
                </a:spcBef>
              </a:pPr>
              <a:endParaRPr lang="en-US" sz="2800">
                <a:solidFill>
                  <a:srgbClr val="242725"/>
                </a:solidFill>
                <a:latin typeface="Inter"/>
                <a:ea typeface="Inter"/>
              </a:endParaRPr>
            </a:p>
          </p:txBody>
        </p:sp>
      </p:grpSp>
      <p:sp>
        <p:nvSpPr>
          <p:cNvPr id="16" name="AutoShape 16"/>
          <p:cNvSpPr/>
          <p:nvPr/>
        </p:nvSpPr>
        <p:spPr>
          <a:xfrm>
            <a:off x="-236307" y="6885076"/>
            <a:ext cx="10061826" cy="430124"/>
          </a:xfrm>
          <a:prstGeom prst="rect">
            <a:avLst/>
          </a:prstGeom>
          <a:solidFill>
            <a:srgbClr val="FEC800"/>
          </a:solidFill>
        </p:spPr>
      </p:sp>
      <p:pic>
        <p:nvPicPr>
          <p:cNvPr id="19" name="Content Placeholder 18" descr="A screen shot of a computer program&#10;&#10;Description automatically generated with low confidence">
            <a:extLst>
              <a:ext uri="{FF2B5EF4-FFF2-40B4-BE49-F238E27FC236}">
                <a16:creationId xmlns:a16="http://schemas.microsoft.com/office/drawing/2014/main" id="{201E5242-0433-6D7F-A4C0-2F5F1B4ADA32}"/>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547586" y="2202824"/>
            <a:ext cx="4038600" cy="3279770"/>
          </a:xfrm>
        </p:spPr>
      </p:pic>
      <p:sp>
        <p:nvSpPr>
          <p:cNvPr id="24" name="TextBox 2">
            <a:extLst>
              <a:ext uri="{FF2B5EF4-FFF2-40B4-BE49-F238E27FC236}">
                <a16:creationId xmlns:a16="http://schemas.microsoft.com/office/drawing/2014/main" id="{752E519C-7A2F-56C7-2259-2B9EB785C8AD}"/>
              </a:ext>
            </a:extLst>
          </p:cNvPr>
          <p:cNvSpPr txBox="1"/>
          <p:nvPr/>
        </p:nvSpPr>
        <p:spPr>
          <a:xfrm>
            <a:off x="2849880" y="558343"/>
            <a:ext cx="7635240" cy="685637"/>
          </a:xfrm>
          <a:prstGeom prst="rect">
            <a:avLst/>
          </a:prstGeom>
        </p:spPr>
        <p:txBody>
          <a:bodyPr wrap="square" lIns="0" tIns="0" rIns="0" bIns="0" rtlCol="0" anchor="t">
            <a:spAutoFit/>
          </a:bodyPr>
          <a:lstStyle/>
          <a:p>
            <a:pPr>
              <a:lnSpc>
                <a:spcPts val="6000"/>
              </a:lnSpc>
            </a:pPr>
            <a:r>
              <a:rPr lang="en-US" sz="3600">
                <a:solidFill>
                  <a:srgbClr val="242725"/>
                </a:solidFill>
                <a:latin typeface="Inter Bold"/>
              </a:rPr>
              <a:t>React re-render</a:t>
            </a:r>
          </a:p>
        </p:txBody>
      </p:sp>
      <p:sp>
        <p:nvSpPr>
          <p:cNvPr id="26" name="Footer Placeholder 14">
            <a:extLst>
              <a:ext uri="{FF2B5EF4-FFF2-40B4-BE49-F238E27FC236}">
                <a16:creationId xmlns:a16="http://schemas.microsoft.com/office/drawing/2014/main" id="{7DF8AA0A-0CED-FB4A-2D31-AD00F560FAAB}"/>
              </a:ext>
            </a:extLst>
          </p:cNvPr>
          <p:cNvSpPr>
            <a:spLocks noGrp="1"/>
          </p:cNvSpPr>
          <p:nvPr>
            <p:ph type="ftr" sz="quarter" idx="11"/>
          </p:nvPr>
        </p:nvSpPr>
        <p:spPr>
          <a:xfrm>
            <a:off x="3124200" y="6356350"/>
            <a:ext cx="2895600" cy="365125"/>
          </a:xfrm>
        </p:spPr>
        <p:txBody>
          <a:bodyPr/>
          <a:lstStyle/>
          <a:p>
            <a:r>
              <a:rPr lang="en-US" sz="1200">
                <a:solidFill>
                  <a:schemeClr val="bg1">
                    <a:lumMod val="50000"/>
                  </a:schemeClr>
                </a:solidFill>
                <a:latin typeface="Inter"/>
              </a:rPr>
              <a:t>Section Three: State</a:t>
            </a:r>
          </a:p>
        </p:txBody>
      </p:sp>
      <p:sp>
        <p:nvSpPr>
          <p:cNvPr id="27" name="TextBox 13">
            <a:extLst>
              <a:ext uri="{FF2B5EF4-FFF2-40B4-BE49-F238E27FC236}">
                <a16:creationId xmlns:a16="http://schemas.microsoft.com/office/drawing/2014/main" id="{F1C22315-F00C-990A-BC8A-FB9F45F8C983}"/>
              </a:ext>
            </a:extLst>
          </p:cNvPr>
          <p:cNvSpPr txBox="1"/>
          <p:nvPr/>
        </p:nvSpPr>
        <p:spPr>
          <a:xfrm>
            <a:off x="1914246" y="1605954"/>
            <a:ext cx="8366158" cy="542008"/>
          </a:xfrm>
          <a:prstGeom prst="rect">
            <a:avLst/>
          </a:prstGeom>
        </p:spPr>
        <p:txBody>
          <a:bodyPr wrap="square" lIns="0" tIns="0" rIns="0" bIns="0" rtlCol="0" anchor="t">
            <a:spAutoFit/>
          </a:bodyPr>
          <a:lstStyle/>
          <a:p>
            <a:pPr>
              <a:lnSpc>
                <a:spcPts val="2240"/>
              </a:lnSpc>
              <a:spcBef>
                <a:spcPct val="0"/>
              </a:spcBef>
            </a:pPr>
            <a:r>
              <a:rPr lang="en-US" sz="1600">
                <a:solidFill>
                  <a:srgbClr val="242725"/>
                </a:solidFill>
                <a:latin typeface="Inter"/>
              </a:rPr>
              <a:t>New state trigger a re-render of the component.</a:t>
            </a:r>
          </a:p>
          <a:p>
            <a:pPr>
              <a:lnSpc>
                <a:spcPts val="2240"/>
              </a:lnSpc>
              <a:spcBef>
                <a:spcPct val="0"/>
              </a:spcBef>
            </a:pPr>
            <a:endParaRPr lang="en-US" sz="1600">
              <a:solidFill>
                <a:srgbClr val="242725"/>
              </a:solidFill>
              <a:latin typeface="Inter"/>
            </a:endParaRPr>
          </a:p>
        </p:txBody>
      </p:sp>
    </p:spTree>
    <p:extLst>
      <p:ext uri="{BB962C8B-B14F-4D97-AF65-F5344CB8AC3E}">
        <p14:creationId xmlns:p14="http://schemas.microsoft.com/office/powerpoint/2010/main" val="31856445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31520" y="358255"/>
            <a:ext cx="7635240" cy="696088"/>
          </a:xfrm>
          <a:prstGeom prst="rect">
            <a:avLst/>
          </a:prstGeom>
        </p:spPr>
        <p:txBody>
          <a:bodyPr wrap="square" lIns="0" tIns="0" rIns="0" bIns="0" rtlCol="0" anchor="t">
            <a:spAutoFit/>
          </a:bodyPr>
          <a:lstStyle/>
          <a:p>
            <a:pPr>
              <a:lnSpc>
                <a:spcPts val="6000"/>
              </a:lnSpc>
            </a:pPr>
            <a:r>
              <a:rPr lang="en-US" sz="3600">
                <a:solidFill>
                  <a:srgbClr val="242725"/>
                </a:solidFill>
                <a:latin typeface="Inter Bold"/>
                <a:ea typeface="Inter Bold"/>
              </a:rPr>
              <a:t>Material Version</a:t>
            </a:r>
            <a:endParaRPr lang="en-US"/>
          </a:p>
        </p:txBody>
      </p:sp>
      <p:grpSp>
        <p:nvGrpSpPr>
          <p:cNvPr id="3" name="Group 3"/>
          <p:cNvGrpSpPr/>
          <p:nvPr/>
        </p:nvGrpSpPr>
        <p:grpSpPr>
          <a:xfrm>
            <a:off x="7468705" y="-1325518"/>
            <a:ext cx="3315390" cy="3315390"/>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5" name="Group 5"/>
          <p:cNvGrpSpPr/>
          <p:nvPr/>
        </p:nvGrpSpPr>
        <p:grpSpPr>
          <a:xfrm>
            <a:off x="7205275" y="841111"/>
            <a:ext cx="1666117" cy="1624093"/>
            <a:chOff x="0" y="0"/>
            <a:chExt cx="4589780" cy="4578350"/>
          </a:xfrm>
          <a:solidFill>
            <a:srgbClr val="FEC800"/>
          </a:solidFill>
        </p:grpSpPr>
        <p:sp>
          <p:nvSpPr>
            <p:cNvPr id="6" name="Freeform 6"/>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7" name="Freeform 7"/>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8" name="Group 8"/>
          <p:cNvGrpSpPr/>
          <p:nvPr/>
        </p:nvGrpSpPr>
        <p:grpSpPr>
          <a:xfrm>
            <a:off x="-926175" y="5191743"/>
            <a:ext cx="3315390" cy="331539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sp>
        <p:nvSpPr>
          <p:cNvPr id="29" name="Footer Placeholder 14">
            <a:extLst>
              <a:ext uri="{FF2B5EF4-FFF2-40B4-BE49-F238E27FC236}">
                <a16:creationId xmlns:a16="http://schemas.microsoft.com/office/drawing/2014/main" id="{2665238A-B8EC-5755-A7AB-C392A65B612F}"/>
              </a:ext>
            </a:extLst>
          </p:cNvPr>
          <p:cNvSpPr>
            <a:spLocks noGrp="1"/>
          </p:cNvSpPr>
          <p:nvPr>
            <p:ph type="ftr" sz="quarter" idx="11"/>
          </p:nvPr>
        </p:nvSpPr>
        <p:spPr>
          <a:xfrm>
            <a:off x="3124200" y="6356350"/>
            <a:ext cx="2895600" cy="365125"/>
          </a:xfrm>
        </p:spPr>
        <p:txBody>
          <a:bodyPr/>
          <a:lstStyle/>
          <a:p>
            <a:r>
              <a:rPr lang="en-US" sz="1200">
                <a:solidFill>
                  <a:schemeClr val="bg1">
                    <a:lumMod val="50000"/>
                  </a:schemeClr>
                </a:solidFill>
                <a:latin typeface="Inter"/>
              </a:rPr>
              <a:t>Section Three: State</a:t>
            </a:r>
          </a:p>
        </p:txBody>
      </p:sp>
      <p:pic>
        <p:nvPicPr>
          <p:cNvPr id="18" name="Picture 18" descr="Text&#10;&#10;Description automatically generated">
            <a:extLst>
              <a:ext uri="{FF2B5EF4-FFF2-40B4-BE49-F238E27FC236}">
                <a16:creationId xmlns:a16="http://schemas.microsoft.com/office/drawing/2014/main" id="{8811F152-7643-02AD-FB84-163669E10048}"/>
              </a:ext>
            </a:extLst>
          </p:cNvPr>
          <p:cNvPicPr>
            <a:picLocks noChangeAspect="1"/>
          </p:cNvPicPr>
          <p:nvPr/>
        </p:nvPicPr>
        <p:blipFill>
          <a:blip r:embed="rId2"/>
          <a:stretch>
            <a:fillRect/>
          </a:stretch>
        </p:blipFill>
        <p:spPr>
          <a:xfrm>
            <a:off x="1433849" y="1458688"/>
            <a:ext cx="5437686" cy="4319003"/>
          </a:xfrm>
          <a:prstGeom prst="rect">
            <a:avLst/>
          </a:prstGeom>
        </p:spPr>
      </p:pic>
    </p:spTree>
    <p:extLst>
      <p:ext uri="{BB962C8B-B14F-4D97-AF65-F5344CB8AC3E}">
        <p14:creationId xmlns:p14="http://schemas.microsoft.com/office/powerpoint/2010/main" val="15305347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31520" y="553568"/>
            <a:ext cx="7635240" cy="673582"/>
          </a:xfrm>
          <a:prstGeom prst="rect">
            <a:avLst/>
          </a:prstGeom>
        </p:spPr>
        <p:txBody>
          <a:bodyPr wrap="square" lIns="0" tIns="0" rIns="0" bIns="0" rtlCol="0" anchor="t">
            <a:spAutoFit/>
          </a:bodyPr>
          <a:lstStyle/>
          <a:p>
            <a:pPr>
              <a:lnSpc>
                <a:spcPts val="6000"/>
              </a:lnSpc>
            </a:pPr>
            <a:r>
              <a:rPr lang="en-US" sz="3200">
                <a:solidFill>
                  <a:srgbClr val="242725"/>
                </a:solidFill>
                <a:latin typeface="Inter Bold"/>
              </a:rPr>
              <a:t>Deep Dive in the </a:t>
            </a:r>
            <a:r>
              <a:rPr lang="en-US" sz="3200" err="1">
                <a:solidFill>
                  <a:srgbClr val="242725"/>
                </a:solidFill>
                <a:latin typeface="Inter Bold"/>
              </a:rPr>
              <a:t>setState</a:t>
            </a:r>
            <a:r>
              <a:rPr lang="en-US" sz="3200">
                <a:solidFill>
                  <a:srgbClr val="242725"/>
                </a:solidFill>
                <a:latin typeface="Inter Bold"/>
              </a:rPr>
              <a:t> Callback</a:t>
            </a:r>
          </a:p>
        </p:txBody>
      </p:sp>
      <p:grpSp>
        <p:nvGrpSpPr>
          <p:cNvPr id="3" name="Group 3"/>
          <p:cNvGrpSpPr/>
          <p:nvPr/>
        </p:nvGrpSpPr>
        <p:grpSpPr>
          <a:xfrm>
            <a:off x="7468705" y="-1325518"/>
            <a:ext cx="3315390" cy="3315390"/>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5" name="Group 5"/>
          <p:cNvGrpSpPr/>
          <p:nvPr/>
        </p:nvGrpSpPr>
        <p:grpSpPr>
          <a:xfrm>
            <a:off x="7205275" y="841111"/>
            <a:ext cx="1666117" cy="1624093"/>
            <a:chOff x="0" y="0"/>
            <a:chExt cx="4589780" cy="4578350"/>
          </a:xfrm>
          <a:solidFill>
            <a:srgbClr val="FEC800"/>
          </a:solidFill>
        </p:grpSpPr>
        <p:sp>
          <p:nvSpPr>
            <p:cNvPr id="6" name="Freeform 6"/>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7" name="Freeform 7"/>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8" name="Group 8"/>
          <p:cNvGrpSpPr/>
          <p:nvPr/>
        </p:nvGrpSpPr>
        <p:grpSpPr>
          <a:xfrm>
            <a:off x="-926175" y="5191743"/>
            <a:ext cx="3315390" cy="331539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11" name="Group 11"/>
          <p:cNvGrpSpPr/>
          <p:nvPr/>
        </p:nvGrpSpPr>
        <p:grpSpPr>
          <a:xfrm>
            <a:off x="4949952" y="1589167"/>
            <a:ext cx="4391881" cy="3260108"/>
            <a:chOff x="0" y="-38100"/>
            <a:chExt cx="4041145" cy="3584324"/>
          </a:xfrm>
        </p:grpSpPr>
        <p:sp>
          <p:nvSpPr>
            <p:cNvPr id="12" name="TextBox 12"/>
            <p:cNvSpPr txBox="1"/>
            <p:nvPr/>
          </p:nvSpPr>
          <p:spPr>
            <a:xfrm>
              <a:off x="0" y="-38100"/>
              <a:ext cx="4041145" cy="346505"/>
            </a:xfrm>
            <a:prstGeom prst="rect">
              <a:avLst/>
            </a:prstGeom>
          </p:spPr>
          <p:txBody>
            <a:bodyPr lIns="0" tIns="0" rIns="0" bIns="0" rtlCol="0" anchor="t">
              <a:spAutoFit/>
            </a:bodyPr>
            <a:lstStyle/>
            <a:p>
              <a:pPr>
                <a:lnSpc>
                  <a:spcPts val="2240"/>
                </a:lnSpc>
                <a:spcBef>
                  <a:spcPct val="0"/>
                </a:spcBef>
              </a:pPr>
              <a:r>
                <a:rPr lang="en-US" sz="1600" spc="16">
                  <a:solidFill>
                    <a:srgbClr val="242725"/>
                  </a:solidFill>
                  <a:latin typeface="Inter Bold"/>
                </a:rPr>
                <a:t>1</a:t>
              </a:r>
            </a:p>
          </p:txBody>
        </p:sp>
        <p:sp>
          <p:nvSpPr>
            <p:cNvPr id="13" name="TextBox 13"/>
            <p:cNvSpPr txBox="1"/>
            <p:nvPr/>
          </p:nvSpPr>
          <p:spPr>
            <a:xfrm>
              <a:off x="0" y="461857"/>
              <a:ext cx="4041145" cy="1098848"/>
            </a:xfrm>
            <a:prstGeom prst="rect">
              <a:avLst/>
            </a:prstGeom>
          </p:spPr>
          <p:txBody>
            <a:bodyPr lIns="0" tIns="0" rIns="0" bIns="0" rtlCol="0" anchor="t">
              <a:spAutoFit/>
            </a:bodyPr>
            <a:lstStyle/>
            <a:p>
              <a:pPr>
                <a:lnSpc>
                  <a:spcPts val="2240"/>
                </a:lnSpc>
                <a:spcBef>
                  <a:spcPct val="0"/>
                </a:spcBef>
              </a:pPr>
              <a:r>
                <a:rPr lang="en-US" sz="1600">
                  <a:solidFill>
                    <a:srgbClr val="242725"/>
                  </a:solidFill>
                  <a:latin typeface="Inter"/>
                </a:rPr>
                <a:t>Has one statement, do and return at once</a:t>
              </a:r>
            </a:p>
            <a:p>
              <a:pPr>
                <a:lnSpc>
                  <a:spcPts val="2240"/>
                </a:lnSpc>
                <a:spcBef>
                  <a:spcPct val="0"/>
                </a:spcBef>
              </a:pPr>
              <a:endParaRPr lang="en-US" sz="1600">
                <a:solidFill>
                  <a:srgbClr val="242725"/>
                </a:solidFill>
                <a:latin typeface="Inter"/>
              </a:endParaRPr>
            </a:p>
          </p:txBody>
        </p:sp>
        <p:sp>
          <p:nvSpPr>
            <p:cNvPr id="14" name="TextBox 14"/>
            <p:cNvSpPr txBox="1"/>
            <p:nvPr/>
          </p:nvSpPr>
          <p:spPr>
            <a:xfrm>
              <a:off x="0" y="1361223"/>
              <a:ext cx="4041145" cy="346505"/>
            </a:xfrm>
            <a:prstGeom prst="rect">
              <a:avLst/>
            </a:prstGeom>
          </p:spPr>
          <p:txBody>
            <a:bodyPr lIns="0" tIns="0" rIns="0" bIns="0" rtlCol="0" anchor="t">
              <a:spAutoFit/>
            </a:bodyPr>
            <a:lstStyle/>
            <a:p>
              <a:pPr>
                <a:lnSpc>
                  <a:spcPts val="2240"/>
                </a:lnSpc>
                <a:spcBef>
                  <a:spcPct val="0"/>
                </a:spcBef>
              </a:pPr>
              <a:r>
                <a:rPr lang="en-US" sz="1600" spc="16">
                  <a:solidFill>
                    <a:srgbClr val="242725"/>
                  </a:solidFill>
                  <a:latin typeface="Inter Bold"/>
                </a:rPr>
                <a:t>2</a:t>
              </a:r>
            </a:p>
          </p:txBody>
        </p:sp>
        <p:sp>
          <p:nvSpPr>
            <p:cNvPr id="15" name="TextBox 15"/>
            <p:cNvSpPr txBox="1"/>
            <p:nvPr/>
          </p:nvSpPr>
          <p:spPr>
            <a:xfrm>
              <a:off x="0" y="1861178"/>
              <a:ext cx="4041145" cy="595910"/>
            </a:xfrm>
            <a:prstGeom prst="rect">
              <a:avLst/>
            </a:prstGeom>
          </p:spPr>
          <p:txBody>
            <a:bodyPr lIns="0" tIns="0" rIns="0" bIns="0" rtlCol="0" anchor="t">
              <a:spAutoFit/>
            </a:bodyPr>
            <a:lstStyle/>
            <a:p>
              <a:pPr>
                <a:lnSpc>
                  <a:spcPts val="2240"/>
                </a:lnSpc>
                <a:spcBef>
                  <a:spcPct val="0"/>
                </a:spcBef>
              </a:pPr>
              <a:r>
                <a:rPr lang="en-US" sz="1600">
                  <a:solidFill>
                    <a:srgbClr val="242725"/>
                  </a:solidFill>
                  <a:latin typeface="Inter"/>
                </a:rPr>
                <a:t>If we need multiple statement codes, start with curly brackets and return it</a:t>
              </a:r>
            </a:p>
          </p:txBody>
        </p:sp>
        <p:sp>
          <p:nvSpPr>
            <p:cNvPr id="16" name="TextBox 16"/>
            <p:cNvSpPr txBox="1"/>
            <p:nvPr/>
          </p:nvSpPr>
          <p:spPr>
            <a:xfrm>
              <a:off x="0" y="2760543"/>
              <a:ext cx="4041145" cy="346505"/>
            </a:xfrm>
            <a:prstGeom prst="rect">
              <a:avLst/>
            </a:prstGeom>
          </p:spPr>
          <p:txBody>
            <a:bodyPr lIns="0" tIns="0" rIns="0" bIns="0" rtlCol="0" anchor="t">
              <a:spAutoFit/>
            </a:bodyPr>
            <a:lstStyle/>
            <a:p>
              <a:pPr>
                <a:lnSpc>
                  <a:spcPts val="2240"/>
                </a:lnSpc>
                <a:spcBef>
                  <a:spcPct val="0"/>
                </a:spcBef>
              </a:pPr>
              <a:r>
                <a:rPr lang="en-US" sz="1600" spc="16">
                  <a:solidFill>
                    <a:srgbClr val="242725"/>
                  </a:solidFill>
                  <a:latin typeface="Inter Bold"/>
                </a:rPr>
                <a:t>3</a:t>
              </a:r>
            </a:p>
          </p:txBody>
        </p:sp>
        <p:sp>
          <p:nvSpPr>
            <p:cNvPr id="17" name="TextBox 17"/>
            <p:cNvSpPr txBox="1"/>
            <p:nvPr/>
          </p:nvSpPr>
          <p:spPr>
            <a:xfrm>
              <a:off x="0" y="3260500"/>
              <a:ext cx="4041145" cy="285724"/>
            </a:xfrm>
            <a:prstGeom prst="rect">
              <a:avLst/>
            </a:prstGeom>
          </p:spPr>
          <p:txBody>
            <a:bodyPr lIns="0" tIns="0" rIns="0" bIns="0" rtlCol="0" anchor="t">
              <a:spAutoFit/>
            </a:bodyPr>
            <a:lstStyle/>
            <a:p>
              <a:pPr>
                <a:lnSpc>
                  <a:spcPts val="2240"/>
                </a:lnSpc>
                <a:spcBef>
                  <a:spcPct val="0"/>
                </a:spcBef>
              </a:pPr>
              <a:r>
                <a:rPr lang="en-US" sz="1600">
                  <a:solidFill>
                    <a:srgbClr val="242725"/>
                  </a:solidFill>
                  <a:latin typeface="Inter"/>
                </a:rPr>
                <a:t>Bad and wrong callback, </a:t>
              </a:r>
              <a:r>
                <a:rPr lang="en-US" sz="1600" b="1">
                  <a:solidFill>
                    <a:srgbClr val="242725"/>
                  </a:solidFill>
                  <a:latin typeface="Inter"/>
                </a:rPr>
                <a:t>Why</a:t>
              </a:r>
              <a:r>
                <a:rPr lang="en-US" sz="1600">
                  <a:solidFill>
                    <a:srgbClr val="242725"/>
                  </a:solidFill>
                  <a:latin typeface="Inter"/>
                </a:rPr>
                <a:t>?</a:t>
              </a:r>
            </a:p>
          </p:txBody>
        </p:sp>
      </p:grpSp>
      <p:pic>
        <p:nvPicPr>
          <p:cNvPr id="18" name="Content Placeholder 20" descr="A screen shot of a computer program&#10;&#10;Description automatically generated with low confidence">
            <a:extLst>
              <a:ext uri="{FF2B5EF4-FFF2-40B4-BE49-F238E27FC236}">
                <a16:creationId xmlns:a16="http://schemas.microsoft.com/office/drawing/2014/main" id="{31D1451C-C32A-AB03-29B1-B5891D34F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049" y="1447186"/>
            <a:ext cx="4038600" cy="4333994"/>
          </a:xfrm>
          <a:prstGeom prst="rect">
            <a:avLst/>
          </a:prstGeom>
        </p:spPr>
      </p:pic>
      <p:sp>
        <p:nvSpPr>
          <p:cNvPr id="19" name="Footer Placeholder 14">
            <a:extLst>
              <a:ext uri="{FF2B5EF4-FFF2-40B4-BE49-F238E27FC236}">
                <a16:creationId xmlns:a16="http://schemas.microsoft.com/office/drawing/2014/main" id="{44FC287F-F662-284B-C7F1-D6A093623B0E}"/>
              </a:ext>
            </a:extLst>
          </p:cNvPr>
          <p:cNvSpPr>
            <a:spLocks noGrp="1"/>
          </p:cNvSpPr>
          <p:nvPr>
            <p:ph type="ftr" sz="quarter" idx="11"/>
          </p:nvPr>
        </p:nvSpPr>
        <p:spPr>
          <a:xfrm>
            <a:off x="3124200" y="6356350"/>
            <a:ext cx="2895600" cy="365125"/>
          </a:xfrm>
        </p:spPr>
        <p:txBody>
          <a:bodyPr/>
          <a:lstStyle/>
          <a:p>
            <a:r>
              <a:rPr lang="en-US" sz="1200">
                <a:solidFill>
                  <a:schemeClr val="bg1">
                    <a:lumMod val="50000"/>
                  </a:schemeClr>
                </a:solidFill>
                <a:latin typeface="Inter"/>
              </a:rPr>
              <a:t>Section Three: State</a:t>
            </a:r>
          </a:p>
        </p:txBody>
      </p:sp>
    </p:spTree>
    <p:extLst>
      <p:ext uri="{BB962C8B-B14F-4D97-AF65-F5344CB8AC3E}">
        <p14:creationId xmlns:p14="http://schemas.microsoft.com/office/powerpoint/2010/main" val="10958161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48640" y="995561"/>
            <a:ext cx="8656320" cy="769005"/>
          </a:xfrm>
          <a:prstGeom prst="rect">
            <a:avLst/>
          </a:prstGeom>
        </p:spPr>
        <p:txBody>
          <a:bodyPr lIns="0" tIns="0" rIns="0" bIns="0" rtlCol="0" anchor="t">
            <a:spAutoFit/>
          </a:bodyPr>
          <a:lstStyle/>
          <a:p>
            <a:pPr algn="ctr">
              <a:lnSpc>
                <a:spcPts val="6000"/>
              </a:lnSpc>
            </a:pPr>
            <a:r>
              <a:rPr lang="en-US" sz="5000">
                <a:solidFill>
                  <a:srgbClr val="242725"/>
                </a:solidFill>
                <a:latin typeface="Inter Bold"/>
              </a:rPr>
              <a:t>Challenge</a:t>
            </a:r>
          </a:p>
        </p:txBody>
      </p:sp>
      <p:grpSp>
        <p:nvGrpSpPr>
          <p:cNvPr id="3" name="Group 3"/>
          <p:cNvGrpSpPr/>
          <p:nvPr/>
        </p:nvGrpSpPr>
        <p:grpSpPr>
          <a:xfrm>
            <a:off x="731520" y="2262753"/>
            <a:ext cx="4272073" cy="3466076"/>
            <a:chOff x="0" y="-38100"/>
            <a:chExt cx="5696098" cy="4621435"/>
          </a:xfrm>
        </p:grpSpPr>
        <p:sp>
          <p:nvSpPr>
            <p:cNvPr id="4" name="TextBox 4"/>
            <p:cNvSpPr txBox="1"/>
            <p:nvPr/>
          </p:nvSpPr>
          <p:spPr>
            <a:xfrm>
              <a:off x="0" y="-38100"/>
              <a:ext cx="5696098" cy="346505"/>
            </a:xfrm>
            <a:prstGeom prst="rect">
              <a:avLst/>
            </a:prstGeom>
          </p:spPr>
          <p:txBody>
            <a:bodyPr lIns="0" tIns="0" rIns="0" bIns="0" rtlCol="0" anchor="t">
              <a:spAutoFit/>
            </a:bodyPr>
            <a:lstStyle/>
            <a:p>
              <a:pPr>
                <a:lnSpc>
                  <a:spcPts val="2240"/>
                </a:lnSpc>
                <a:spcBef>
                  <a:spcPct val="0"/>
                </a:spcBef>
              </a:pPr>
              <a:r>
                <a:rPr lang="en-US" sz="1600" spc="16">
                  <a:solidFill>
                    <a:srgbClr val="242725"/>
                  </a:solidFill>
                  <a:latin typeface="Inter Bold"/>
                </a:rPr>
                <a:t>Step 1</a:t>
              </a:r>
            </a:p>
          </p:txBody>
        </p:sp>
        <p:sp>
          <p:nvSpPr>
            <p:cNvPr id="5" name="TextBox 5"/>
            <p:cNvSpPr txBox="1"/>
            <p:nvPr/>
          </p:nvSpPr>
          <p:spPr>
            <a:xfrm>
              <a:off x="0" y="509271"/>
              <a:ext cx="5696098" cy="1098848"/>
            </a:xfrm>
            <a:prstGeom prst="rect">
              <a:avLst/>
            </a:prstGeom>
          </p:spPr>
          <p:txBody>
            <a:bodyPr lIns="0" tIns="0" rIns="0" bIns="0" rtlCol="0" anchor="t">
              <a:spAutoFit/>
            </a:bodyPr>
            <a:lstStyle/>
            <a:p>
              <a:pPr>
                <a:lnSpc>
                  <a:spcPts val="2240"/>
                </a:lnSpc>
                <a:spcBef>
                  <a:spcPct val="0"/>
                </a:spcBef>
              </a:pPr>
              <a:r>
                <a:rPr lang="en-US" sz="1600">
                  <a:solidFill>
                    <a:srgbClr val="242725"/>
                  </a:solidFill>
                  <a:latin typeface="Inter"/>
                </a:rPr>
                <a:t>Create a </a:t>
              </a:r>
              <a:r>
                <a:rPr lang="en-US" sz="1600" b="1">
                  <a:solidFill>
                    <a:srgbClr val="242725"/>
                  </a:solidFill>
                  <a:latin typeface="Inter"/>
                </a:rPr>
                <a:t>Counter component </a:t>
              </a:r>
              <a:r>
                <a:rPr lang="en-US" sz="1600">
                  <a:solidFill>
                    <a:srgbClr val="242725"/>
                  </a:solidFill>
                  <a:latin typeface="Inter"/>
                </a:rPr>
                <a:t>like in this slide and import it in </a:t>
              </a:r>
              <a:r>
                <a:rPr lang="en-US" sz="1600" b="1" err="1">
                  <a:solidFill>
                    <a:srgbClr val="242725"/>
                  </a:solidFill>
                  <a:latin typeface="Inter"/>
                </a:rPr>
                <a:t>App.tsx</a:t>
              </a:r>
              <a:endParaRPr lang="en-US" sz="1600" b="1">
                <a:solidFill>
                  <a:srgbClr val="242725"/>
                </a:solidFill>
                <a:latin typeface="Inter"/>
              </a:endParaRPr>
            </a:p>
            <a:p>
              <a:pPr>
                <a:lnSpc>
                  <a:spcPts val="2240"/>
                </a:lnSpc>
                <a:spcBef>
                  <a:spcPct val="0"/>
                </a:spcBef>
              </a:pPr>
              <a:endParaRPr lang="en-US" sz="1600">
                <a:solidFill>
                  <a:srgbClr val="242725"/>
                </a:solidFill>
                <a:latin typeface="Inter"/>
              </a:endParaRPr>
            </a:p>
          </p:txBody>
        </p:sp>
        <p:sp>
          <p:nvSpPr>
            <p:cNvPr id="6" name="TextBox 6"/>
            <p:cNvSpPr txBox="1"/>
            <p:nvPr/>
          </p:nvSpPr>
          <p:spPr>
            <a:xfrm>
              <a:off x="0" y="1637593"/>
              <a:ext cx="5696098" cy="346505"/>
            </a:xfrm>
            <a:prstGeom prst="rect">
              <a:avLst/>
            </a:prstGeom>
          </p:spPr>
          <p:txBody>
            <a:bodyPr lIns="0" tIns="0" rIns="0" bIns="0" rtlCol="0" anchor="t">
              <a:spAutoFit/>
            </a:bodyPr>
            <a:lstStyle/>
            <a:p>
              <a:pPr>
                <a:lnSpc>
                  <a:spcPts val="2240"/>
                </a:lnSpc>
                <a:spcBef>
                  <a:spcPct val="0"/>
                </a:spcBef>
              </a:pPr>
              <a:r>
                <a:rPr lang="en-US" sz="1600" spc="16">
                  <a:solidFill>
                    <a:srgbClr val="242725"/>
                  </a:solidFill>
                  <a:latin typeface="Inter Bold"/>
                </a:rPr>
                <a:t>Step 2</a:t>
              </a:r>
            </a:p>
          </p:txBody>
        </p:sp>
        <p:sp>
          <p:nvSpPr>
            <p:cNvPr id="7" name="TextBox 7"/>
            <p:cNvSpPr txBox="1"/>
            <p:nvPr/>
          </p:nvSpPr>
          <p:spPr>
            <a:xfrm>
              <a:off x="0" y="2184964"/>
              <a:ext cx="5696098" cy="722677"/>
            </a:xfrm>
            <a:prstGeom prst="rect">
              <a:avLst/>
            </a:prstGeom>
          </p:spPr>
          <p:txBody>
            <a:bodyPr lIns="0" tIns="0" rIns="0" bIns="0" rtlCol="0" anchor="t">
              <a:spAutoFit/>
            </a:bodyPr>
            <a:lstStyle/>
            <a:p>
              <a:pPr>
                <a:lnSpc>
                  <a:spcPts val="2240"/>
                </a:lnSpc>
                <a:spcBef>
                  <a:spcPct val="0"/>
                </a:spcBef>
              </a:pPr>
              <a:r>
                <a:rPr lang="en-US" sz="1600" b="1">
                  <a:solidFill>
                    <a:srgbClr val="242725"/>
                  </a:solidFill>
                  <a:latin typeface="Inter"/>
                </a:rPr>
                <a:t>Add a minus function</a:t>
              </a:r>
              <a:r>
                <a:rPr lang="en-US" sz="1600">
                  <a:solidFill>
                    <a:srgbClr val="242725"/>
                  </a:solidFill>
                  <a:latin typeface="Inter"/>
                </a:rPr>
                <a:t> that removes the count state by one</a:t>
              </a:r>
            </a:p>
          </p:txBody>
        </p:sp>
        <p:sp>
          <p:nvSpPr>
            <p:cNvPr id="8" name="TextBox 8"/>
            <p:cNvSpPr txBox="1"/>
            <p:nvPr/>
          </p:nvSpPr>
          <p:spPr>
            <a:xfrm>
              <a:off x="0" y="3313287"/>
              <a:ext cx="5696098" cy="346505"/>
            </a:xfrm>
            <a:prstGeom prst="rect">
              <a:avLst/>
            </a:prstGeom>
          </p:spPr>
          <p:txBody>
            <a:bodyPr lIns="0" tIns="0" rIns="0" bIns="0" rtlCol="0" anchor="t">
              <a:spAutoFit/>
            </a:bodyPr>
            <a:lstStyle/>
            <a:p>
              <a:pPr>
                <a:lnSpc>
                  <a:spcPts val="2240"/>
                </a:lnSpc>
                <a:spcBef>
                  <a:spcPct val="0"/>
                </a:spcBef>
              </a:pPr>
              <a:r>
                <a:rPr lang="en-US" sz="1600" spc="16">
                  <a:solidFill>
                    <a:srgbClr val="242725"/>
                  </a:solidFill>
                  <a:latin typeface="Inter Bold"/>
                </a:rPr>
                <a:t>Step 3</a:t>
              </a:r>
            </a:p>
          </p:txBody>
        </p:sp>
        <p:sp>
          <p:nvSpPr>
            <p:cNvPr id="9" name="TextBox 9"/>
            <p:cNvSpPr txBox="1"/>
            <p:nvPr/>
          </p:nvSpPr>
          <p:spPr>
            <a:xfrm>
              <a:off x="0" y="3860658"/>
              <a:ext cx="5696098" cy="722677"/>
            </a:xfrm>
            <a:prstGeom prst="rect">
              <a:avLst/>
            </a:prstGeom>
          </p:spPr>
          <p:txBody>
            <a:bodyPr lIns="0" tIns="0" rIns="0" bIns="0" rtlCol="0" anchor="t">
              <a:spAutoFit/>
            </a:bodyPr>
            <a:lstStyle/>
            <a:p>
              <a:pPr>
                <a:lnSpc>
                  <a:spcPts val="2240"/>
                </a:lnSpc>
                <a:spcBef>
                  <a:spcPct val="0"/>
                </a:spcBef>
              </a:pPr>
              <a:r>
                <a:rPr lang="en-US" sz="1600">
                  <a:solidFill>
                    <a:srgbClr val="242725"/>
                  </a:solidFill>
                  <a:latin typeface="Inter"/>
                </a:rPr>
                <a:t>Show Text </a:t>
              </a:r>
              <a:r>
                <a:rPr lang="en-US" sz="1600" b="1">
                  <a:solidFill>
                    <a:srgbClr val="242725"/>
                  </a:solidFill>
                  <a:latin typeface="Inter"/>
                </a:rPr>
                <a:t>“Awesome”</a:t>
              </a:r>
              <a:r>
                <a:rPr lang="en-US" sz="1600">
                  <a:solidFill>
                    <a:srgbClr val="242725"/>
                  </a:solidFill>
                  <a:latin typeface="Inter"/>
                </a:rPr>
                <a:t> on count is even number. </a:t>
              </a:r>
            </a:p>
          </p:txBody>
        </p:sp>
      </p:grpSp>
      <p:grpSp>
        <p:nvGrpSpPr>
          <p:cNvPr id="10" name="Group 10"/>
          <p:cNvGrpSpPr/>
          <p:nvPr/>
        </p:nvGrpSpPr>
        <p:grpSpPr>
          <a:xfrm>
            <a:off x="7734861" y="2549049"/>
            <a:ext cx="1764630" cy="1720120"/>
            <a:chOff x="0" y="0"/>
            <a:chExt cx="4589780" cy="4578350"/>
          </a:xfrm>
          <a:solidFill>
            <a:srgbClr val="FEC800"/>
          </a:solidFill>
        </p:grpSpPr>
        <p:sp>
          <p:nvSpPr>
            <p:cNvPr id="11" name="Freeform 11"/>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12" name="Freeform 12"/>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sp>
        <p:nvSpPr>
          <p:cNvPr id="16" name="AutoShape 16"/>
          <p:cNvSpPr/>
          <p:nvPr/>
        </p:nvSpPr>
        <p:spPr>
          <a:xfrm>
            <a:off x="-236307" y="6885076"/>
            <a:ext cx="10061826" cy="430124"/>
          </a:xfrm>
          <a:prstGeom prst="rect">
            <a:avLst/>
          </a:prstGeom>
          <a:solidFill>
            <a:srgbClr val="FEC800"/>
          </a:solidFill>
        </p:spPr>
      </p:sp>
      <p:grpSp>
        <p:nvGrpSpPr>
          <p:cNvPr id="13" name="Group 13"/>
          <p:cNvGrpSpPr/>
          <p:nvPr/>
        </p:nvGrpSpPr>
        <p:grpSpPr>
          <a:xfrm>
            <a:off x="5588635" y="3001838"/>
            <a:ext cx="3318740" cy="3318740"/>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pic>
        <p:nvPicPr>
          <p:cNvPr id="20" name="Picture 19">
            <a:extLst>
              <a:ext uri="{FF2B5EF4-FFF2-40B4-BE49-F238E27FC236}">
                <a16:creationId xmlns:a16="http://schemas.microsoft.com/office/drawing/2014/main" id="{0514CCD7-8854-8BEC-F15F-096CE1A3C60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06026" y="2320684"/>
            <a:ext cx="3193669" cy="2397678"/>
          </a:xfrm>
          <a:prstGeom prst="rect">
            <a:avLst/>
          </a:prstGeom>
        </p:spPr>
      </p:pic>
      <p:sp>
        <p:nvSpPr>
          <p:cNvPr id="17" name="Footer Placeholder 14">
            <a:extLst>
              <a:ext uri="{FF2B5EF4-FFF2-40B4-BE49-F238E27FC236}">
                <a16:creationId xmlns:a16="http://schemas.microsoft.com/office/drawing/2014/main" id="{F2EEBB77-D205-3085-D6A9-1BC6769B0017}"/>
              </a:ext>
            </a:extLst>
          </p:cNvPr>
          <p:cNvSpPr>
            <a:spLocks noGrp="1"/>
          </p:cNvSpPr>
          <p:nvPr>
            <p:ph type="ftr" sz="quarter" idx="11"/>
          </p:nvPr>
        </p:nvSpPr>
        <p:spPr>
          <a:xfrm>
            <a:off x="3124200" y="6356350"/>
            <a:ext cx="2895600" cy="365125"/>
          </a:xfrm>
        </p:spPr>
        <p:txBody>
          <a:bodyPr/>
          <a:lstStyle/>
          <a:p>
            <a:r>
              <a:rPr lang="en-US" sz="1200">
                <a:solidFill>
                  <a:schemeClr val="bg1">
                    <a:lumMod val="50000"/>
                  </a:schemeClr>
                </a:solidFill>
                <a:latin typeface="Inter"/>
              </a:rPr>
              <a:t>Section Three: State</a:t>
            </a:r>
          </a:p>
        </p:txBody>
      </p:sp>
    </p:spTree>
    <p:extLst>
      <p:ext uri="{BB962C8B-B14F-4D97-AF65-F5344CB8AC3E}">
        <p14:creationId xmlns:p14="http://schemas.microsoft.com/office/powerpoint/2010/main" val="1486428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extBox 2"/>
          <p:cNvSpPr txBox="1"/>
          <p:nvPr/>
        </p:nvSpPr>
        <p:spPr>
          <a:xfrm>
            <a:off x="548640" y="995561"/>
            <a:ext cx="8656320" cy="769005"/>
          </a:xfrm>
          <a:prstGeom prst="rect">
            <a:avLst/>
          </a:prstGeom>
        </p:spPr>
        <p:txBody>
          <a:bodyPr lIns="0" tIns="0" rIns="0" bIns="0" rtlCol="0" anchor="t">
            <a:spAutoFit/>
          </a:bodyPr>
          <a:lstStyle/>
          <a:p>
            <a:pPr algn="ctr">
              <a:lnSpc>
                <a:spcPts val="6000"/>
              </a:lnSpc>
            </a:pPr>
            <a:r>
              <a:rPr lang="en-US" sz="5000">
                <a:solidFill>
                  <a:srgbClr val="242725"/>
                </a:solidFill>
                <a:latin typeface="Inter Bold"/>
                <a:ea typeface="Inter Bold"/>
              </a:rPr>
              <a:t>HTML Structure</a:t>
            </a:r>
          </a:p>
        </p:txBody>
      </p:sp>
      <p:sp>
        <p:nvSpPr>
          <p:cNvPr id="16" name="AutoShape 16"/>
          <p:cNvSpPr/>
          <p:nvPr/>
        </p:nvSpPr>
        <p:spPr>
          <a:xfrm>
            <a:off x="-236307" y="6885076"/>
            <a:ext cx="10061826" cy="430124"/>
          </a:xfrm>
          <a:prstGeom prst="rect">
            <a:avLst/>
          </a:prstGeom>
          <a:solidFill>
            <a:srgbClr val="FEC800"/>
          </a:solidFill>
        </p:spPr>
      </p:sp>
      <p:grpSp>
        <p:nvGrpSpPr>
          <p:cNvPr id="13" name="Group 13"/>
          <p:cNvGrpSpPr/>
          <p:nvPr/>
        </p:nvGrpSpPr>
        <p:grpSpPr>
          <a:xfrm>
            <a:off x="5588635" y="3001838"/>
            <a:ext cx="3318740" cy="3318740"/>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sp>
        <p:nvSpPr>
          <p:cNvPr id="15" name="กล่องข้อความ 14">
            <a:extLst>
              <a:ext uri="{FF2B5EF4-FFF2-40B4-BE49-F238E27FC236}">
                <a16:creationId xmlns:a16="http://schemas.microsoft.com/office/drawing/2014/main" id="{48EAA2AE-7C79-5631-5EB5-73CC9C9ED580}"/>
              </a:ext>
            </a:extLst>
          </p:cNvPr>
          <p:cNvSpPr txBox="1"/>
          <p:nvPr/>
        </p:nvSpPr>
        <p:spPr>
          <a:xfrm>
            <a:off x="498336" y="2040358"/>
            <a:ext cx="519962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endParaRPr lang="th-TH" sz="2400">
              <a:latin typeface="Inter"/>
              <a:ea typeface="Inter"/>
              <a:cs typeface="Cordia New"/>
            </a:endParaRPr>
          </a:p>
        </p:txBody>
      </p:sp>
      <p:pic>
        <p:nvPicPr>
          <p:cNvPr id="3" name="รูปภาพ 3" descr="รูปภาพประกอบด้วย ข้อความ&#10;&#10;คำอธิบายจะถูกสร้างขึ้นโดยอัตโนมัติ">
            <a:extLst>
              <a:ext uri="{FF2B5EF4-FFF2-40B4-BE49-F238E27FC236}">
                <a16:creationId xmlns:a16="http://schemas.microsoft.com/office/drawing/2014/main" id="{3E91556B-CA33-8288-06CB-441E3620EE28}"/>
              </a:ext>
            </a:extLst>
          </p:cNvPr>
          <p:cNvPicPr>
            <a:picLocks noChangeAspect="1"/>
          </p:cNvPicPr>
          <p:nvPr/>
        </p:nvPicPr>
        <p:blipFill>
          <a:blip r:embed="rId2"/>
          <a:stretch>
            <a:fillRect/>
          </a:stretch>
        </p:blipFill>
        <p:spPr>
          <a:xfrm>
            <a:off x="1840884" y="2131411"/>
            <a:ext cx="6061872" cy="4127184"/>
          </a:xfrm>
          <a:prstGeom prst="rect">
            <a:avLst/>
          </a:prstGeom>
        </p:spPr>
      </p:pic>
      <p:grpSp>
        <p:nvGrpSpPr>
          <p:cNvPr id="4" name="Group 8">
            <a:extLst>
              <a:ext uri="{FF2B5EF4-FFF2-40B4-BE49-F238E27FC236}">
                <a16:creationId xmlns:a16="http://schemas.microsoft.com/office/drawing/2014/main" id="{1BF4162E-4C15-8487-8E73-0DFB04F22D99}"/>
              </a:ext>
            </a:extLst>
          </p:cNvPr>
          <p:cNvGrpSpPr/>
          <p:nvPr/>
        </p:nvGrpSpPr>
        <p:grpSpPr>
          <a:xfrm>
            <a:off x="-926176" y="4343416"/>
            <a:ext cx="4563322" cy="4163718"/>
            <a:chOff x="14168" y="0"/>
            <a:chExt cx="6321665" cy="6350000"/>
          </a:xfrm>
        </p:grpSpPr>
        <p:sp>
          <p:nvSpPr>
            <p:cNvPr id="5" name="Freeform 9">
              <a:extLst>
                <a:ext uri="{FF2B5EF4-FFF2-40B4-BE49-F238E27FC236}">
                  <a16:creationId xmlns:a16="http://schemas.microsoft.com/office/drawing/2014/main" id="{14B0B5C8-6576-7340-4172-025E8983BDFE}"/>
                </a:ext>
              </a:extLst>
            </p:cNvPr>
            <p:cNvSpPr/>
            <p:nvPr/>
          </p:nvSpPr>
          <p:spPr>
            <a:xfrm>
              <a:off x="14168"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txBody>
            <a:bodyPr/>
            <a:lstStyle/>
            <a:p>
              <a:endParaRPr lang="en-US"/>
            </a:p>
          </p:txBody>
        </p:sp>
      </p:grpSp>
      <p:grpSp>
        <p:nvGrpSpPr>
          <p:cNvPr id="6" name="Group 2">
            <a:extLst>
              <a:ext uri="{FF2B5EF4-FFF2-40B4-BE49-F238E27FC236}">
                <a16:creationId xmlns:a16="http://schemas.microsoft.com/office/drawing/2014/main" id="{AF47FD85-00B9-F427-8A6E-021ABF63FBA9}"/>
              </a:ext>
            </a:extLst>
          </p:cNvPr>
          <p:cNvGrpSpPr/>
          <p:nvPr/>
        </p:nvGrpSpPr>
        <p:grpSpPr>
          <a:xfrm>
            <a:off x="6163818" y="-1608501"/>
            <a:ext cx="2858262" cy="2858262"/>
            <a:chOff x="0" y="0"/>
            <a:chExt cx="6350000" cy="6350000"/>
          </a:xfrm>
          <a:solidFill>
            <a:srgbClr val="FEC800"/>
          </a:solidFill>
        </p:grpSpPr>
        <p:sp>
          <p:nvSpPr>
            <p:cNvPr id="7" name="Freeform 3">
              <a:extLst>
                <a:ext uri="{FF2B5EF4-FFF2-40B4-BE49-F238E27FC236}">
                  <a16:creationId xmlns:a16="http://schemas.microsoft.com/office/drawing/2014/main" id="{6F0961DB-AE67-480E-378B-4DDB698262D7}"/>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8" name="Group 3">
            <a:extLst>
              <a:ext uri="{FF2B5EF4-FFF2-40B4-BE49-F238E27FC236}">
                <a16:creationId xmlns:a16="http://schemas.microsoft.com/office/drawing/2014/main" id="{79895B93-3C86-4AF4-D2B6-F41230338E2A}"/>
              </a:ext>
            </a:extLst>
          </p:cNvPr>
          <p:cNvGrpSpPr/>
          <p:nvPr/>
        </p:nvGrpSpPr>
        <p:grpSpPr>
          <a:xfrm>
            <a:off x="7468705" y="-1325518"/>
            <a:ext cx="3315390" cy="3315390"/>
            <a:chOff x="0" y="0"/>
            <a:chExt cx="6350000" cy="6350000"/>
          </a:xfrm>
        </p:grpSpPr>
        <p:sp>
          <p:nvSpPr>
            <p:cNvPr id="9" name="Freeform 4">
              <a:extLst>
                <a:ext uri="{FF2B5EF4-FFF2-40B4-BE49-F238E27FC236}">
                  <a16:creationId xmlns:a16="http://schemas.microsoft.com/office/drawing/2014/main" id="{3B9AF59A-381E-7BC7-840F-104C96F3B877}"/>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17" name="Group 5">
            <a:extLst>
              <a:ext uri="{FF2B5EF4-FFF2-40B4-BE49-F238E27FC236}">
                <a16:creationId xmlns:a16="http://schemas.microsoft.com/office/drawing/2014/main" id="{60DF7271-E354-0E7F-C367-94D4F62159F1}"/>
              </a:ext>
            </a:extLst>
          </p:cNvPr>
          <p:cNvGrpSpPr/>
          <p:nvPr/>
        </p:nvGrpSpPr>
        <p:grpSpPr>
          <a:xfrm>
            <a:off x="7357675" y="993511"/>
            <a:ext cx="1666117" cy="1624093"/>
            <a:chOff x="0" y="0"/>
            <a:chExt cx="4589780" cy="4578350"/>
          </a:xfrm>
          <a:solidFill>
            <a:srgbClr val="FEC800"/>
          </a:solidFill>
        </p:grpSpPr>
        <p:sp>
          <p:nvSpPr>
            <p:cNvPr id="18" name="Freeform 6">
              <a:extLst>
                <a:ext uri="{FF2B5EF4-FFF2-40B4-BE49-F238E27FC236}">
                  <a16:creationId xmlns:a16="http://schemas.microsoft.com/office/drawing/2014/main" id="{FCEEF470-98B9-24B1-029F-F98DA66D5361}"/>
                </a:ext>
              </a:extLst>
            </p:cNvPr>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19" name="Freeform 7">
              <a:extLst>
                <a:ext uri="{FF2B5EF4-FFF2-40B4-BE49-F238E27FC236}">
                  <a16:creationId xmlns:a16="http://schemas.microsoft.com/office/drawing/2014/main" id="{8021F410-9C3A-7743-693A-BF47A79FD8D4}"/>
                </a:ext>
              </a:extLst>
            </p:cNvPr>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spTree>
    <p:extLst>
      <p:ext uri="{BB962C8B-B14F-4D97-AF65-F5344CB8AC3E}">
        <p14:creationId xmlns:p14="http://schemas.microsoft.com/office/powerpoint/2010/main" val="27738757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120516" y="1663619"/>
            <a:ext cx="3512568" cy="3512568"/>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4" name="Group 4"/>
          <p:cNvGrpSpPr/>
          <p:nvPr/>
        </p:nvGrpSpPr>
        <p:grpSpPr>
          <a:xfrm>
            <a:off x="1423247" y="1792925"/>
            <a:ext cx="6907106" cy="3472659"/>
            <a:chOff x="0" y="-535133"/>
            <a:chExt cx="9209475" cy="4630211"/>
          </a:xfrm>
        </p:grpSpPr>
        <p:sp>
          <p:nvSpPr>
            <p:cNvPr id="5" name="TextBox 5"/>
            <p:cNvSpPr txBox="1"/>
            <p:nvPr/>
          </p:nvSpPr>
          <p:spPr>
            <a:xfrm>
              <a:off x="0" y="-535133"/>
              <a:ext cx="9209475" cy="2051844"/>
            </a:xfrm>
            <a:prstGeom prst="rect">
              <a:avLst/>
            </a:prstGeom>
          </p:spPr>
          <p:txBody>
            <a:bodyPr lIns="0" tIns="0" rIns="0" bIns="0" rtlCol="0" anchor="t">
              <a:spAutoFit/>
            </a:bodyPr>
            <a:lstStyle/>
            <a:p>
              <a:pPr algn="ctr">
                <a:lnSpc>
                  <a:spcPts val="6000"/>
                </a:lnSpc>
              </a:pPr>
              <a:r>
                <a:rPr lang="en-US" sz="5000">
                  <a:solidFill>
                    <a:srgbClr val="242725"/>
                  </a:solidFill>
                  <a:latin typeface="Inter Bold"/>
                </a:rPr>
                <a:t>Section Four:</a:t>
              </a:r>
            </a:p>
            <a:p>
              <a:pPr algn="ctr">
                <a:lnSpc>
                  <a:spcPts val="6000"/>
                </a:lnSpc>
              </a:pPr>
              <a:r>
                <a:rPr lang="en-US" sz="5000">
                  <a:solidFill>
                    <a:srgbClr val="242725"/>
                  </a:solidFill>
                  <a:latin typeface="Inter Bold"/>
                </a:rPr>
                <a:t>HTML Event</a:t>
              </a:r>
            </a:p>
          </p:txBody>
        </p:sp>
        <p:sp>
          <p:nvSpPr>
            <p:cNvPr id="6" name="TextBox 6"/>
            <p:cNvSpPr txBox="1"/>
            <p:nvPr/>
          </p:nvSpPr>
          <p:spPr>
            <a:xfrm>
              <a:off x="0" y="2243888"/>
              <a:ext cx="9209475" cy="1851190"/>
            </a:xfrm>
            <a:prstGeom prst="rect">
              <a:avLst/>
            </a:prstGeom>
          </p:spPr>
          <p:txBody>
            <a:bodyPr lIns="0" tIns="0" rIns="0" bIns="0" rtlCol="0" anchor="t">
              <a:spAutoFit/>
            </a:bodyPr>
            <a:lstStyle/>
            <a:p>
              <a:pPr algn="ctr">
                <a:lnSpc>
                  <a:spcPts val="2240"/>
                </a:lnSpc>
                <a:spcBef>
                  <a:spcPct val="0"/>
                </a:spcBef>
              </a:pPr>
              <a:r>
                <a:rPr lang="en-US" sz="1600">
                  <a:solidFill>
                    <a:srgbClr val="242725"/>
                  </a:solidFill>
                  <a:latin typeface="Inter"/>
                </a:rPr>
                <a:t>HTML events are handled using event handlers, which are functions that are executed when a specific event occurs on an HTML element. Event handlers in React are written in JavaScript and are attached to JSX elements using props.</a:t>
              </a:r>
            </a:p>
            <a:p>
              <a:pPr algn="ctr">
                <a:lnSpc>
                  <a:spcPts val="2240"/>
                </a:lnSpc>
                <a:spcBef>
                  <a:spcPct val="0"/>
                </a:spcBef>
              </a:pPr>
              <a:endParaRPr lang="en-US" sz="1600">
                <a:solidFill>
                  <a:srgbClr val="242725"/>
                </a:solidFill>
                <a:latin typeface="Inter"/>
              </a:endParaRPr>
            </a:p>
          </p:txBody>
        </p:sp>
      </p:grpSp>
      <p:sp>
        <p:nvSpPr>
          <p:cNvPr id="7" name="AutoShape 7"/>
          <p:cNvSpPr/>
          <p:nvPr/>
        </p:nvSpPr>
        <p:spPr>
          <a:xfrm>
            <a:off x="-236307" y="6885076"/>
            <a:ext cx="10061826" cy="430124"/>
          </a:xfrm>
          <a:prstGeom prst="rect">
            <a:avLst/>
          </a:prstGeom>
          <a:solidFill>
            <a:srgbClr val="FEC800"/>
          </a:solidFill>
        </p:spPr>
      </p:sp>
      <p:grpSp>
        <p:nvGrpSpPr>
          <p:cNvPr id="8" name="Group 8"/>
          <p:cNvGrpSpPr/>
          <p:nvPr/>
        </p:nvGrpSpPr>
        <p:grpSpPr>
          <a:xfrm>
            <a:off x="7685834" y="496713"/>
            <a:ext cx="1553375" cy="1514194"/>
            <a:chOff x="0" y="0"/>
            <a:chExt cx="4589780" cy="4578350"/>
          </a:xfrm>
        </p:grpSpPr>
        <p:sp>
          <p:nvSpPr>
            <p:cNvPr id="9" name="Freeform 9"/>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solidFill>
              <a:srgbClr val="383838"/>
            </a:solidFill>
          </p:spPr>
        </p:sp>
        <p:sp>
          <p:nvSpPr>
            <p:cNvPr id="10" name="Freeform 10"/>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solidFill>
              <a:srgbClr val="2ED47B"/>
            </a:solidFill>
          </p:spPr>
        </p:sp>
      </p:grpSp>
      <p:grpSp>
        <p:nvGrpSpPr>
          <p:cNvPr id="11" name="Group 11"/>
          <p:cNvGrpSpPr/>
          <p:nvPr/>
        </p:nvGrpSpPr>
        <p:grpSpPr>
          <a:xfrm>
            <a:off x="397950" y="5037164"/>
            <a:ext cx="1553375" cy="1514194"/>
            <a:chOff x="0" y="0"/>
            <a:chExt cx="4589780" cy="4578350"/>
          </a:xfrm>
        </p:grpSpPr>
        <p:sp>
          <p:nvSpPr>
            <p:cNvPr id="12" name="Freeform 12"/>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solidFill>
              <a:srgbClr val="383838"/>
            </a:solidFill>
          </p:spPr>
        </p:sp>
        <p:sp>
          <p:nvSpPr>
            <p:cNvPr id="13" name="Freeform 13"/>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solidFill>
              <a:srgbClr val="2ED47B"/>
            </a:solidFill>
          </p:spPr>
        </p:sp>
      </p:grpSp>
      <p:sp>
        <p:nvSpPr>
          <p:cNvPr id="15" name="Footer Placeholder 14">
            <a:extLst>
              <a:ext uri="{FF2B5EF4-FFF2-40B4-BE49-F238E27FC236}">
                <a16:creationId xmlns:a16="http://schemas.microsoft.com/office/drawing/2014/main" id="{A79C54AF-C84D-5DB2-FD1A-72907874CFF8}"/>
              </a:ext>
            </a:extLst>
          </p:cNvPr>
          <p:cNvSpPr>
            <a:spLocks noGrp="1"/>
          </p:cNvSpPr>
          <p:nvPr>
            <p:ph type="ftr" sz="quarter" idx="11"/>
          </p:nvPr>
        </p:nvSpPr>
        <p:spPr>
          <a:xfrm>
            <a:off x="3124200" y="6356350"/>
            <a:ext cx="2895600" cy="365125"/>
          </a:xfrm>
        </p:spPr>
        <p:txBody>
          <a:bodyPr/>
          <a:lstStyle/>
          <a:p>
            <a:r>
              <a:rPr lang="en-US" sz="1200">
                <a:solidFill>
                  <a:schemeClr val="bg1">
                    <a:lumMod val="50000"/>
                  </a:schemeClr>
                </a:solidFill>
                <a:latin typeface="Inter"/>
              </a:rPr>
              <a:t>Section Four: Event</a:t>
            </a:r>
          </a:p>
        </p:txBody>
      </p:sp>
    </p:spTree>
    <p:extLst>
      <p:ext uri="{BB962C8B-B14F-4D97-AF65-F5344CB8AC3E}">
        <p14:creationId xmlns:p14="http://schemas.microsoft.com/office/powerpoint/2010/main" val="35627035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14373941-725A-9DA9-C242-4AA37B5D49E3}"/>
              </a:ext>
            </a:extLst>
          </p:cNvPr>
          <p:cNvGrpSpPr/>
          <p:nvPr/>
        </p:nvGrpSpPr>
        <p:grpSpPr>
          <a:xfrm>
            <a:off x="7468705" y="-1325518"/>
            <a:ext cx="3315390" cy="3315390"/>
            <a:chOff x="0" y="0"/>
            <a:chExt cx="6350000" cy="6350000"/>
          </a:xfrm>
        </p:grpSpPr>
        <p:sp>
          <p:nvSpPr>
            <p:cNvPr id="5" name="Freeform 4">
              <a:extLst>
                <a:ext uri="{FF2B5EF4-FFF2-40B4-BE49-F238E27FC236}">
                  <a16:creationId xmlns:a16="http://schemas.microsoft.com/office/drawing/2014/main" id="{93E0FCB5-F2FD-EF0B-53ED-7D87BB0EA35A}"/>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6" name="Group 5">
            <a:extLst>
              <a:ext uri="{FF2B5EF4-FFF2-40B4-BE49-F238E27FC236}">
                <a16:creationId xmlns:a16="http://schemas.microsoft.com/office/drawing/2014/main" id="{6A076F45-7395-3D8D-B2F8-C09EE9EEA5D0}"/>
              </a:ext>
            </a:extLst>
          </p:cNvPr>
          <p:cNvGrpSpPr/>
          <p:nvPr/>
        </p:nvGrpSpPr>
        <p:grpSpPr>
          <a:xfrm>
            <a:off x="7205275" y="841111"/>
            <a:ext cx="1666117" cy="1624093"/>
            <a:chOff x="0" y="0"/>
            <a:chExt cx="4589780" cy="4578350"/>
          </a:xfrm>
          <a:solidFill>
            <a:srgbClr val="FEC800"/>
          </a:solidFill>
        </p:grpSpPr>
        <p:sp>
          <p:nvSpPr>
            <p:cNvPr id="7" name="Freeform 6">
              <a:extLst>
                <a:ext uri="{FF2B5EF4-FFF2-40B4-BE49-F238E27FC236}">
                  <a16:creationId xmlns:a16="http://schemas.microsoft.com/office/drawing/2014/main" id="{2DF6504C-97F3-3FAE-F5AB-52708B3DCCF2}"/>
                </a:ext>
              </a:extLst>
            </p:cNvPr>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8" name="Freeform 7">
              <a:extLst>
                <a:ext uri="{FF2B5EF4-FFF2-40B4-BE49-F238E27FC236}">
                  <a16:creationId xmlns:a16="http://schemas.microsoft.com/office/drawing/2014/main" id="{FB8C263B-861C-B66B-373D-087165607B79}"/>
                </a:ext>
              </a:extLst>
            </p:cNvPr>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9" name="Group 8">
            <a:extLst>
              <a:ext uri="{FF2B5EF4-FFF2-40B4-BE49-F238E27FC236}">
                <a16:creationId xmlns:a16="http://schemas.microsoft.com/office/drawing/2014/main" id="{295CC31B-CD3C-8F56-4D80-A74A9C347227}"/>
              </a:ext>
            </a:extLst>
          </p:cNvPr>
          <p:cNvGrpSpPr/>
          <p:nvPr/>
        </p:nvGrpSpPr>
        <p:grpSpPr>
          <a:xfrm>
            <a:off x="-926176" y="4343416"/>
            <a:ext cx="4583776" cy="4163718"/>
            <a:chOff x="0" y="0"/>
            <a:chExt cx="6350000" cy="6350000"/>
          </a:xfrm>
        </p:grpSpPr>
        <p:sp>
          <p:nvSpPr>
            <p:cNvPr id="10" name="Freeform 9">
              <a:extLst>
                <a:ext uri="{FF2B5EF4-FFF2-40B4-BE49-F238E27FC236}">
                  <a16:creationId xmlns:a16="http://schemas.microsoft.com/office/drawing/2014/main" id="{38F6515B-39A7-BAE5-AF11-B174F40D8615}"/>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sp>
        <p:nvSpPr>
          <p:cNvPr id="16" name="AutoShape 16"/>
          <p:cNvSpPr/>
          <p:nvPr/>
        </p:nvSpPr>
        <p:spPr>
          <a:xfrm>
            <a:off x="-236307" y="6885076"/>
            <a:ext cx="10061826" cy="430124"/>
          </a:xfrm>
          <a:prstGeom prst="rect">
            <a:avLst/>
          </a:prstGeom>
          <a:solidFill>
            <a:srgbClr val="FEC800"/>
          </a:solidFill>
        </p:spPr>
      </p:sp>
      <p:pic>
        <p:nvPicPr>
          <p:cNvPr id="12" name="Picture 11" descr="A screen shot of a computer program&#10;&#10;Description automatically generated with low confidence">
            <a:extLst>
              <a:ext uri="{FF2B5EF4-FFF2-40B4-BE49-F238E27FC236}">
                <a16:creationId xmlns:a16="http://schemas.microsoft.com/office/drawing/2014/main" id="{0976D71A-CB3A-A531-3E48-F59DF9927C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7750" y="1759623"/>
            <a:ext cx="5119093" cy="4163719"/>
          </a:xfrm>
          <a:prstGeom prst="rect">
            <a:avLst/>
          </a:prstGeom>
        </p:spPr>
      </p:pic>
      <p:sp>
        <p:nvSpPr>
          <p:cNvPr id="13" name="TextBox 2">
            <a:extLst>
              <a:ext uri="{FF2B5EF4-FFF2-40B4-BE49-F238E27FC236}">
                <a16:creationId xmlns:a16="http://schemas.microsoft.com/office/drawing/2014/main" id="{B8B51A4E-F51F-0AEE-0BD0-51C3EBA76B09}"/>
              </a:ext>
            </a:extLst>
          </p:cNvPr>
          <p:cNvSpPr txBox="1"/>
          <p:nvPr/>
        </p:nvSpPr>
        <p:spPr>
          <a:xfrm>
            <a:off x="466446" y="663985"/>
            <a:ext cx="8656320" cy="769441"/>
          </a:xfrm>
          <a:prstGeom prst="rect">
            <a:avLst/>
          </a:prstGeom>
        </p:spPr>
        <p:txBody>
          <a:bodyPr lIns="0" tIns="0" rIns="0" bIns="0" rtlCol="0" anchor="t">
            <a:spAutoFit/>
          </a:bodyPr>
          <a:lstStyle/>
          <a:p>
            <a:pPr algn="ctr">
              <a:lnSpc>
                <a:spcPts val="6000"/>
              </a:lnSpc>
            </a:pPr>
            <a:r>
              <a:rPr lang="en-US" sz="5000" err="1">
                <a:solidFill>
                  <a:srgbClr val="242725"/>
                </a:solidFill>
                <a:latin typeface="Inter Bold"/>
              </a:rPr>
              <a:t>onClick</a:t>
            </a:r>
            <a:r>
              <a:rPr lang="en-US" sz="5000">
                <a:solidFill>
                  <a:srgbClr val="242725"/>
                </a:solidFill>
                <a:latin typeface="Inter Bold"/>
              </a:rPr>
              <a:t> Event.</a:t>
            </a:r>
          </a:p>
        </p:txBody>
      </p:sp>
      <p:sp>
        <p:nvSpPr>
          <p:cNvPr id="14" name="Footer Placeholder 14">
            <a:extLst>
              <a:ext uri="{FF2B5EF4-FFF2-40B4-BE49-F238E27FC236}">
                <a16:creationId xmlns:a16="http://schemas.microsoft.com/office/drawing/2014/main" id="{49393A3A-D3CE-9B66-9E5A-7E050C7286B1}"/>
              </a:ext>
            </a:extLst>
          </p:cNvPr>
          <p:cNvSpPr>
            <a:spLocks noGrp="1"/>
          </p:cNvSpPr>
          <p:nvPr>
            <p:ph type="ftr" sz="quarter" idx="11"/>
          </p:nvPr>
        </p:nvSpPr>
        <p:spPr>
          <a:xfrm>
            <a:off x="3210629" y="6376316"/>
            <a:ext cx="2895600" cy="365125"/>
          </a:xfrm>
        </p:spPr>
        <p:txBody>
          <a:bodyPr/>
          <a:lstStyle/>
          <a:p>
            <a:r>
              <a:rPr lang="en-US" sz="1200">
                <a:solidFill>
                  <a:schemeClr val="bg1">
                    <a:lumMod val="50000"/>
                  </a:schemeClr>
                </a:solidFill>
                <a:latin typeface="Inter"/>
              </a:rPr>
              <a:t>Section Four: Event</a:t>
            </a:r>
          </a:p>
        </p:txBody>
      </p:sp>
    </p:spTree>
    <p:extLst>
      <p:ext uri="{BB962C8B-B14F-4D97-AF65-F5344CB8AC3E}">
        <p14:creationId xmlns:p14="http://schemas.microsoft.com/office/powerpoint/2010/main" val="23699834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3">
            <a:extLst>
              <a:ext uri="{FF2B5EF4-FFF2-40B4-BE49-F238E27FC236}">
                <a16:creationId xmlns:a16="http://schemas.microsoft.com/office/drawing/2014/main" id="{F1E5D4C3-1085-10B2-A4A9-1DA8C4133939}"/>
              </a:ext>
            </a:extLst>
          </p:cNvPr>
          <p:cNvGrpSpPr/>
          <p:nvPr/>
        </p:nvGrpSpPr>
        <p:grpSpPr>
          <a:xfrm>
            <a:off x="7468705" y="-1325518"/>
            <a:ext cx="3315390" cy="3315390"/>
            <a:chOff x="0" y="0"/>
            <a:chExt cx="6350000" cy="6350000"/>
          </a:xfrm>
        </p:grpSpPr>
        <p:sp>
          <p:nvSpPr>
            <p:cNvPr id="9" name="Freeform 4">
              <a:extLst>
                <a:ext uri="{FF2B5EF4-FFF2-40B4-BE49-F238E27FC236}">
                  <a16:creationId xmlns:a16="http://schemas.microsoft.com/office/drawing/2014/main" id="{0B86B811-ACA1-2760-7FAF-26358CFF79C4}"/>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10" name="Group 9">
            <a:extLst>
              <a:ext uri="{FF2B5EF4-FFF2-40B4-BE49-F238E27FC236}">
                <a16:creationId xmlns:a16="http://schemas.microsoft.com/office/drawing/2014/main" id="{A2359EE5-EBA9-5E3F-B45D-77B2053F2221}"/>
              </a:ext>
            </a:extLst>
          </p:cNvPr>
          <p:cNvGrpSpPr/>
          <p:nvPr/>
        </p:nvGrpSpPr>
        <p:grpSpPr>
          <a:xfrm>
            <a:off x="7205275" y="841111"/>
            <a:ext cx="1666117" cy="1624093"/>
            <a:chOff x="0" y="0"/>
            <a:chExt cx="4589780" cy="4578350"/>
          </a:xfrm>
          <a:solidFill>
            <a:srgbClr val="FEC800"/>
          </a:solidFill>
        </p:grpSpPr>
        <p:sp>
          <p:nvSpPr>
            <p:cNvPr id="11" name="Freeform 6">
              <a:extLst>
                <a:ext uri="{FF2B5EF4-FFF2-40B4-BE49-F238E27FC236}">
                  <a16:creationId xmlns:a16="http://schemas.microsoft.com/office/drawing/2014/main" id="{72A99570-96D4-0E91-D2FA-E3EFC43D57C5}"/>
                </a:ext>
              </a:extLst>
            </p:cNvPr>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12" name="Freeform 7">
              <a:extLst>
                <a:ext uri="{FF2B5EF4-FFF2-40B4-BE49-F238E27FC236}">
                  <a16:creationId xmlns:a16="http://schemas.microsoft.com/office/drawing/2014/main" id="{57A69021-0866-0D21-C0F3-5F3D99901C88}"/>
                </a:ext>
              </a:extLst>
            </p:cNvPr>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13" name="Group 8">
            <a:extLst>
              <a:ext uri="{FF2B5EF4-FFF2-40B4-BE49-F238E27FC236}">
                <a16:creationId xmlns:a16="http://schemas.microsoft.com/office/drawing/2014/main" id="{834282D3-551F-A098-8993-B17C781D7DAE}"/>
              </a:ext>
            </a:extLst>
          </p:cNvPr>
          <p:cNvGrpSpPr/>
          <p:nvPr/>
        </p:nvGrpSpPr>
        <p:grpSpPr>
          <a:xfrm>
            <a:off x="-595909" y="3994660"/>
            <a:ext cx="4563322" cy="4163718"/>
            <a:chOff x="14167" y="0"/>
            <a:chExt cx="6321665" cy="6350000"/>
          </a:xfrm>
        </p:grpSpPr>
        <p:sp>
          <p:nvSpPr>
            <p:cNvPr id="14" name="Freeform 9">
              <a:extLst>
                <a:ext uri="{FF2B5EF4-FFF2-40B4-BE49-F238E27FC236}">
                  <a16:creationId xmlns:a16="http://schemas.microsoft.com/office/drawing/2014/main" id="{411EF790-A0B7-1424-7F97-BE04AD5958CF}"/>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txBody>
            <a:bodyPr/>
            <a:lstStyle/>
            <a:p>
              <a:endParaRPr lang="en-TH"/>
            </a:p>
          </p:txBody>
        </p:sp>
      </p:grpSp>
      <p:grpSp>
        <p:nvGrpSpPr>
          <p:cNvPr id="3" name="Group 3"/>
          <p:cNvGrpSpPr/>
          <p:nvPr/>
        </p:nvGrpSpPr>
        <p:grpSpPr>
          <a:xfrm>
            <a:off x="914399" y="2210393"/>
            <a:ext cx="8290560" cy="2215154"/>
            <a:chOff x="0" y="509270"/>
            <a:chExt cx="5696098" cy="2080361"/>
          </a:xfrm>
        </p:grpSpPr>
        <p:sp>
          <p:nvSpPr>
            <p:cNvPr id="5" name="TextBox 5"/>
            <p:cNvSpPr txBox="1"/>
            <p:nvPr/>
          </p:nvSpPr>
          <p:spPr>
            <a:xfrm>
              <a:off x="3909087" y="509270"/>
              <a:ext cx="1787011" cy="404667"/>
            </a:xfrm>
            <a:prstGeom prst="rect">
              <a:avLst/>
            </a:prstGeom>
          </p:spPr>
          <p:txBody>
            <a:bodyPr wrap="square" lIns="0" tIns="0" rIns="0" bIns="0" rtlCol="0" anchor="t">
              <a:spAutoFit/>
            </a:bodyPr>
            <a:lstStyle/>
            <a:p>
              <a:pPr>
                <a:spcBef>
                  <a:spcPct val="0"/>
                </a:spcBef>
              </a:pPr>
              <a:endParaRPr lang="en-US" sz="2800">
                <a:solidFill>
                  <a:srgbClr val="242725"/>
                </a:solidFill>
                <a:latin typeface="Inter"/>
                <a:ea typeface="Inter"/>
              </a:endParaRPr>
            </a:p>
          </p:txBody>
        </p:sp>
        <p:sp>
          <p:nvSpPr>
            <p:cNvPr id="6" name="TextBox 6"/>
            <p:cNvSpPr txBox="1"/>
            <p:nvPr/>
          </p:nvSpPr>
          <p:spPr>
            <a:xfrm>
              <a:off x="0" y="1637592"/>
              <a:ext cx="5696098" cy="404667"/>
            </a:xfrm>
            <a:prstGeom prst="rect">
              <a:avLst/>
            </a:prstGeom>
          </p:spPr>
          <p:txBody>
            <a:bodyPr lIns="0" tIns="0" rIns="0" bIns="0" rtlCol="0" anchor="t">
              <a:spAutoFit/>
            </a:bodyPr>
            <a:lstStyle/>
            <a:p>
              <a:pPr>
                <a:spcBef>
                  <a:spcPct val="0"/>
                </a:spcBef>
              </a:pPr>
              <a:endParaRPr lang="en-US" sz="2800" spc="16">
                <a:solidFill>
                  <a:srgbClr val="242725"/>
                </a:solidFill>
                <a:latin typeface="Inter Bold"/>
                <a:ea typeface="Inter Bold"/>
              </a:endParaRPr>
            </a:p>
          </p:txBody>
        </p:sp>
        <p:sp>
          <p:nvSpPr>
            <p:cNvPr id="7" name="TextBox 7"/>
            <p:cNvSpPr txBox="1"/>
            <p:nvPr/>
          </p:nvSpPr>
          <p:spPr>
            <a:xfrm>
              <a:off x="0" y="2184964"/>
              <a:ext cx="5696098" cy="404667"/>
            </a:xfrm>
            <a:prstGeom prst="rect">
              <a:avLst/>
            </a:prstGeom>
          </p:spPr>
          <p:txBody>
            <a:bodyPr lIns="0" tIns="0" rIns="0" bIns="0" rtlCol="0" anchor="t">
              <a:spAutoFit/>
            </a:bodyPr>
            <a:lstStyle/>
            <a:p>
              <a:pPr>
                <a:spcBef>
                  <a:spcPct val="0"/>
                </a:spcBef>
              </a:pPr>
              <a:endParaRPr lang="en-US" sz="2800">
                <a:solidFill>
                  <a:srgbClr val="242725"/>
                </a:solidFill>
                <a:latin typeface="Inter"/>
                <a:ea typeface="Inter"/>
              </a:endParaRPr>
            </a:p>
          </p:txBody>
        </p:sp>
      </p:grpSp>
      <p:sp>
        <p:nvSpPr>
          <p:cNvPr id="16" name="AutoShape 16"/>
          <p:cNvSpPr/>
          <p:nvPr/>
        </p:nvSpPr>
        <p:spPr>
          <a:xfrm>
            <a:off x="-236307" y="6885076"/>
            <a:ext cx="10061826" cy="430124"/>
          </a:xfrm>
          <a:prstGeom prst="rect">
            <a:avLst/>
          </a:prstGeom>
          <a:solidFill>
            <a:srgbClr val="FEC800"/>
          </a:solidFill>
        </p:spPr>
      </p:sp>
      <p:sp>
        <p:nvSpPr>
          <p:cNvPr id="24" name="TextBox 2">
            <a:extLst>
              <a:ext uri="{FF2B5EF4-FFF2-40B4-BE49-F238E27FC236}">
                <a16:creationId xmlns:a16="http://schemas.microsoft.com/office/drawing/2014/main" id="{752E519C-7A2F-56C7-2259-2B9EB785C8AD}"/>
              </a:ext>
            </a:extLst>
          </p:cNvPr>
          <p:cNvSpPr txBox="1"/>
          <p:nvPr/>
        </p:nvSpPr>
        <p:spPr>
          <a:xfrm>
            <a:off x="2849880" y="558343"/>
            <a:ext cx="7635240" cy="685637"/>
          </a:xfrm>
          <a:prstGeom prst="rect">
            <a:avLst/>
          </a:prstGeom>
        </p:spPr>
        <p:txBody>
          <a:bodyPr wrap="square" lIns="0" tIns="0" rIns="0" bIns="0" rtlCol="0" anchor="t">
            <a:spAutoFit/>
          </a:bodyPr>
          <a:lstStyle/>
          <a:p>
            <a:pPr>
              <a:lnSpc>
                <a:spcPts val="6000"/>
              </a:lnSpc>
            </a:pPr>
            <a:r>
              <a:rPr lang="en-US" sz="3600">
                <a:solidFill>
                  <a:srgbClr val="242725"/>
                </a:solidFill>
                <a:latin typeface="Inter Bold"/>
              </a:rPr>
              <a:t>First Text input box</a:t>
            </a:r>
          </a:p>
        </p:txBody>
      </p:sp>
      <p:sp>
        <p:nvSpPr>
          <p:cNvPr id="27" name="TextBox 13">
            <a:extLst>
              <a:ext uri="{FF2B5EF4-FFF2-40B4-BE49-F238E27FC236}">
                <a16:creationId xmlns:a16="http://schemas.microsoft.com/office/drawing/2014/main" id="{F1C22315-F00C-990A-BC8A-FB9F45F8C983}"/>
              </a:ext>
            </a:extLst>
          </p:cNvPr>
          <p:cNvSpPr txBox="1"/>
          <p:nvPr/>
        </p:nvSpPr>
        <p:spPr>
          <a:xfrm>
            <a:off x="1914246" y="1605954"/>
            <a:ext cx="8366158" cy="542008"/>
          </a:xfrm>
          <a:prstGeom prst="rect">
            <a:avLst/>
          </a:prstGeom>
        </p:spPr>
        <p:txBody>
          <a:bodyPr wrap="square" lIns="0" tIns="0" rIns="0" bIns="0" rtlCol="0" anchor="t">
            <a:spAutoFit/>
          </a:bodyPr>
          <a:lstStyle/>
          <a:p>
            <a:pPr>
              <a:lnSpc>
                <a:spcPts val="2240"/>
              </a:lnSpc>
              <a:spcBef>
                <a:spcPct val="0"/>
              </a:spcBef>
            </a:pPr>
            <a:r>
              <a:rPr lang="en-US" sz="1600">
                <a:solidFill>
                  <a:srgbClr val="242725"/>
                </a:solidFill>
                <a:latin typeface="Inter"/>
              </a:rPr>
              <a:t>We create a new input type text to show text-box in HTML</a:t>
            </a:r>
          </a:p>
          <a:p>
            <a:pPr>
              <a:lnSpc>
                <a:spcPts val="2240"/>
              </a:lnSpc>
              <a:spcBef>
                <a:spcPct val="0"/>
              </a:spcBef>
            </a:pPr>
            <a:endParaRPr lang="en-US" sz="1600">
              <a:solidFill>
                <a:srgbClr val="242725"/>
              </a:solidFill>
              <a:latin typeface="Inter"/>
            </a:endParaRPr>
          </a:p>
        </p:txBody>
      </p:sp>
      <p:sp>
        <p:nvSpPr>
          <p:cNvPr id="2" name="Footer Placeholder 14">
            <a:extLst>
              <a:ext uri="{FF2B5EF4-FFF2-40B4-BE49-F238E27FC236}">
                <a16:creationId xmlns:a16="http://schemas.microsoft.com/office/drawing/2014/main" id="{0D13EB02-E103-2827-2D66-45E64B54DBC5}"/>
              </a:ext>
            </a:extLst>
          </p:cNvPr>
          <p:cNvSpPr>
            <a:spLocks noGrp="1"/>
          </p:cNvSpPr>
          <p:nvPr>
            <p:ph type="ftr" sz="quarter" idx="11"/>
          </p:nvPr>
        </p:nvSpPr>
        <p:spPr>
          <a:xfrm>
            <a:off x="3210629" y="6376316"/>
            <a:ext cx="2895600" cy="365125"/>
          </a:xfrm>
        </p:spPr>
        <p:txBody>
          <a:bodyPr/>
          <a:lstStyle/>
          <a:p>
            <a:r>
              <a:rPr lang="en-US" sz="1200">
                <a:solidFill>
                  <a:schemeClr val="bg1">
                    <a:lumMod val="50000"/>
                  </a:schemeClr>
                </a:solidFill>
                <a:latin typeface="Inter"/>
              </a:rPr>
              <a:t>Section Four: Event</a:t>
            </a:r>
          </a:p>
        </p:txBody>
      </p:sp>
      <p:pic>
        <p:nvPicPr>
          <p:cNvPr id="18" name="Content Placeholder 17" descr="A screen shot of a computer program&#10;&#10;Description automatically generated with low confidence">
            <a:extLst>
              <a:ext uri="{FF2B5EF4-FFF2-40B4-BE49-F238E27FC236}">
                <a16:creationId xmlns:a16="http://schemas.microsoft.com/office/drawing/2014/main" id="{83B4000E-BB7D-9FCF-D118-CCCD8DD5716E}"/>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201361" y="2104471"/>
            <a:ext cx="4914136" cy="2200359"/>
          </a:xfrm>
        </p:spPr>
      </p:pic>
    </p:spTree>
    <p:extLst>
      <p:ext uri="{BB962C8B-B14F-4D97-AF65-F5344CB8AC3E}">
        <p14:creationId xmlns:p14="http://schemas.microsoft.com/office/powerpoint/2010/main" val="3645155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3">
            <a:extLst>
              <a:ext uri="{FF2B5EF4-FFF2-40B4-BE49-F238E27FC236}">
                <a16:creationId xmlns:a16="http://schemas.microsoft.com/office/drawing/2014/main" id="{F1E5D4C3-1085-10B2-A4A9-1DA8C4133939}"/>
              </a:ext>
            </a:extLst>
          </p:cNvPr>
          <p:cNvGrpSpPr/>
          <p:nvPr/>
        </p:nvGrpSpPr>
        <p:grpSpPr>
          <a:xfrm>
            <a:off x="7468705" y="-1325518"/>
            <a:ext cx="3315390" cy="3315390"/>
            <a:chOff x="0" y="0"/>
            <a:chExt cx="6350000" cy="6350000"/>
          </a:xfrm>
        </p:grpSpPr>
        <p:sp>
          <p:nvSpPr>
            <p:cNvPr id="9" name="Freeform 4">
              <a:extLst>
                <a:ext uri="{FF2B5EF4-FFF2-40B4-BE49-F238E27FC236}">
                  <a16:creationId xmlns:a16="http://schemas.microsoft.com/office/drawing/2014/main" id="{0B86B811-ACA1-2760-7FAF-26358CFF79C4}"/>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10" name="Group 9">
            <a:extLst>
              <a:ext uri="{FF2B5EF4-FFF2-40B4-BE49-F238E27FC236}">
                <a16:creationId xmlns:a16="http://schemas.microsoft.com/office/drawing/2014/main" id="{A2359EE5-EBA9-5E3F-B45D-77B2053F2221}"/>
              </a:ext>
            </a:extLst>
          </p:cNvPr>
          <p:cNvGrpSpPr/>
          <p:nvPr/>
        </p:nvGrpSpPr>
        <p:grpSpPr>
          <a:xfrm>
            <a:off x="7205275" y="841111"/>
            <a:ext cx="1666117" cy="1624093"/>
            <a:chOff x="0" y="0"/>
            <a:chExt cx="4589780" cy="4578350"/>
          </a:xfrm>
          <a:solidFill>
            <a:srgbClr val="FEC800"/>
          </a:solidFill>
        </p:grpSpPr>
        <p:sp>
          <p:nvSpPr>
            <p:cNvPr id="11" name="Freeform 6">
              <a:extLst>
                <a:ext uri="{FF2B5EF4-FFF2-40B4-BE49-F238E27FC236}">
                  <a16:creationId xmlns:a16="http://schemas.microsoft.com/office/drawing/2014/main" id="{72A99570-96D4-0E91-D2FA-E3EFC43D57C5}"/>
                </a:ext>
              </a:extLst>
            </p:cNvPr>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12" name="Freeform 7">
              <a:extLst>
                <a:ext uri="{FF2B5EF4-FFF2-40B4-BE49-F238E27FC236}">
                  <a16:creationId xmlns:a16="http://schemas.microsoft.com/office/drawing/2014/main" id="{57A69021-0866-0D21-C0F3-5F3D99901C88}"/>
                </a:ext>
              </a:extLst>
            </p:cNvPr>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13" name="Group 8">
            <a:extLst>
              <a:ext uri="{FF2B5EF4-FFF2-40B4-BE49-F238E27FC236}">
                <a16:creationId xmlns:a16="http://schemas.microsoft.com/office/drawing/2014/main" id="{834282D3-551F-A098-8993-B17C781D7DAE}"/>
              </a:ext>
            </a:extLst>
          </p:cNvPr>
          <p:cNvGrpSpPr/>
          <p:nvPr/>
        </p:nvGrpSpPr>
        <p:grpSpPr>
          <a:xfrm>
            <a:off x="-595909" y="3994660"/>
            <a:ext cx="4563322" cy="4163718"/>
            <a:chOff x="14167" y="0"/>
            <a:chExt cx="6321665" cy="6350000"/>
          </a:xfrm>
        </p:grpSpPr>
        <p:sp>
          <p:nvSpPr>
            <p:cNvPr id="14" name="Freeform 9">
              <a:extLst>
                <a:ext uri="{FF2B5EF4-FFF2-40B4-BE49-F238E27FC236}">
                  <a16:creationId xmlns:a16="http://schemas.microsoft.com/office/drawing/2014/main" id="{411EF790-A0B7-1424-7F97-BE04AD5958CF}"/>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txBody>
            <a:bodyPr/>
            <a:lstStyle/>
            <a:p>
              <a:endParaRPr lang="en-TH"/>
            </a:p>
          </p:txBody>
        </p:sp>
      </p:grpSp>
      <p:grpSp>
        <p:nvGrpSpPr>
          <p:cNvPr id="3" name="Group 3"/>
          <p:cNvGrpSpPr/>
          <p:nvPr/>
        </p:nvGrpSpPr>
        <p:grpSpPr>
          <a:xfrm>
            <a:off x="914399" y="2210393"/>
            <a:ext cx="8290560" cy="2215154"/>
            <a:chOff x="0" y="509270"/>
            <a:chExt cx="5696098" cy="2080361"/>
          </a:xfrm>
        </p:grpSpPr>
        <p:sp>
          <p:nvSpPr>
            <p:cNvPr id="5" name="TextBox 5"/>
            <p:cNvSpPr txBox="1"/>
            <p:nvPr/>
          </p:nvSpPr>
          <p:spPr>
            <a:xfrm>
              <a:off x="3909087" y="509270"/>
              <a:ext cx="1787011" cy="404667"/>
            </a:xfrm>
            <a:prstGeom prst="rect">
              <a:avLst/>
            </a:prstGeom>
          </p:spPr>
          <p:txBody>
            <a:bodyPr wrap="square" lIns="0" tIns="0" rIns="0" bIns="0" rtlCol="0" anchor="t">
              <a:spAutoFit/>
            </a:bodyPr>
            <a:lstStyle/>
            <a:p>
              <a:pPr>
                <a:spcBef>
                  <a:spcPct val="0"/>
                </a:spcBef>
              </a:pPr>
              <a:endParaRPr lang="en-US" sz="2800">
                <a:solidFill>
                  <a:srgbClr val="242725"/>
                </a:solidFill>
                <a:latin typeface="Inter"/>
                <a:ea typeface="Inter"/>
              </a:endParaRPr>
            </a:p>
          </p:txBody>
        </p:sp>
        <p:sp>
          <p:nvSpPr>
            <p:cNvPr id="6" name="TextBox 6"/>
            <p:cNvSpPr txBox="1"/>
            <p:nvPr/>
          </p:nvSpPr>
          <p:spPr>
            <a:xfrm>
              <a:off x="0" y="1637592"/>
              <a:ext cx="5696098" cy="404667"/>
            </a:xfrm>
            <a:prstGeom prst="rect">
              <a:avLst/>
            </a:prstGeom>
          </p:spPr>
          <p:txBody>
            <a:bodyPr lIns="0" tIns="0" rIns="0" bIns="0" rtlCol="0" anchor="t">
              <a:spAutoFit/>
            </a:bodyPr>
            <a:lstStyle/>
            <a:p>
              <a:pPr>
                <a:spcBef>
                  <a:spcPct val="0"/>
                </a:spcBef>
              </a:pPr>
              <a:endParaRPr lang="en-US" sz="2800" spc="16">
                <a:solidFill>
                  <a:srgbClr val="242725"/>
                </a:solidFill>
                <a:latin typeface="Inter Bold"/>
                <a:ea typeface="Inter Bold"/>
              </a:endParaRPr>
            </a:p>
          </p:txBody>
        </p:sp>
        <p:sp>
          <p:nvSpPr>
            <p:cNvPr id="7" name="TextBox 7"/>
            <p:cNvSpPr txBox="1"/>
            <p:nvPr/>
          </p:nvSpPr>
          <p:spPr>
            <a:xfrm>
              <a:off x="0" y="2184964"/>
              <a:ext cx="5696098" cy="404667"/>
            </a:xfrm>
            <a:prstGeom prst="rect">
              <a:avLst/>
            </a:prstGeom>
          </p:spPr>
          <p:txBody>
            <a:bodyPr lIns="0" tIns="0" rIns="0" bIns="0" rtlCol="0" anchor="t">
              <a:spAutoFit/>
            </a:bodyPr>
            <a:lstStyle/>
            <a:p>
              <a:pPr>
                <a:spcBef>
                  <a:spcPct val="0"/>
                </a:spcBef>
              </a:pPr>
              <a:endParaRPr lang="en-US" sz="2800">
                <a:solidFill>
                  <a:srgbClr val="242725"/>
                </a:solidFill>
                <a:latin typeface="Inter"/>
                <a:ea typeface="Inter"/>
              </a:endParaRPr>
            </a:p>
          </p:txBody>
        </p:sp>
      </p:grpSp>
      <p:sp>
        <p:nvSpPr>
          <p:cNvPr id="16" name="AutoShape 16"/>
          <p:cNvSpPr/>
          <p:nvPr/>
        </p:nvSpPr>
        <p:spPr>
          <a:xfrm>
            <a:off x="-236307" y="6885076"/>
            <a:ext cx="10061826" cy="430124"/>
          </a:xfrm>
          <a:prstGeom prst="rect">
            <a:avLst/>
          </a:prstGeom>
          <a:solidFill>
            <a:srgbClr val="FEC800"/>
          </a:solidFill>
        </p:spPr>
      </p:sp>
      <p:sp>
        <p:nvSpPr>
          <p:cNvPr id="24" name="TextBox 2">
            <a:extLst>
              <a:ext uri="{FF2B5EF4-FFF2-40B4-BE49-F238E27FC236}">
                <a16:creationId xmlns:a16="http://schemas.microsoft.com/office/drawing/2014/main" id="{752E519C-7A2F-56C7-2259-2B9EB785C8AD}"/>
              </a:ext>
            </a:extLst>
          </p:cNvPr>
          <p:cNvSpPr txBox="1"/>
          <p:nvPr/>
        </p:nvSpPr>
        <p:spPr>
          <a:xfrm>
            <a:off x="2849880" y="558343"/>
            <a:ext cx="7635240" cy="685637"/>
          </a:xfrm>
          <a:prstGeom prst="rect">
            <a:avLst/>
          </a:prstGeom>
        </p:spPr>
        <p:txBody>
          <a:bodyPr wrap="square" lIns="0" tIns="0" rIns="0" bIns="0" rtlCol="0" anchor="t">
            <a:spAutoFit/>
          </a:bodyPr>
          <a:lstStyle/>
          <a:p>
            <a:pPr>
              <a:lnSpc>
                <a:spcPts val="6000"/>
              </a:lnSpc>
            </a:pPr>
            <a:r>
              <a:rPr lang="en-US" sz="3600" err="1">
                <a:solidFill>
                  <a:srgbClr val="242725"/>
                </a:solidFill>
                <a:latin typeface="Inter Bold"/>
              </a:rPr>
              <a:t>Textfield</a:t>
            </a:r>
            <a:r>
              <a:rPr lang="en-US" sz="3600">
                <a:solidFill>
                  <a:srgbClr val="242725"/>
                </a:solidFill>
                <a:latin typeface="Inter Bold"/>
              </a:rPr>
              <a:t> from MUI</a:t>
            </a:r>
            <a:endParaRPr lang="en-US" sz="3600">
              <a:solidFill>
                <a:srgbClr val="242725"/>
              </a:solidFill>
              <a:latin typeface="Inter Bold"/>
              <a:ea typeface="Inter Bold"/>
            </a:endParaRPr>
          </a:p>
        </p:txBody>
      </p:sp>
      <p:sp>
        <p:nvSpPr>
          <p:cNvPr id="2" name="Footer Placeholder 14">
            <a:extLst>
              <a:ext uri="{FF2B5EF4-FFF2-40B4-BE49-F238E27FC236}">
                <a16:creationId xmlns:a16="http://schemas.microsoft.com/office/drawing/2014/main" id="{0D13EB02-E103-2827-2D66-45E64B54DBC5}"/>
              </a:ext>
            </a:extLst>
          </p:cNvPr>
          <p:cNvSpPr>
            <a:spLocks noGrp="1"/>
          </p:cNvSpPr>
          <p:nvPr>
            <p:ph type="ftr" sz="quarter" idx="11"/>
          </p:nvPr>
        </p:nvSpPr>
        <p:spPr>
          <a:xfrm>
            <a:off x="3210629" y="6376316"/>
            <a:ext cx="2895600" cy="365125"/>
          </a:xfrm>
        </p:spPr>
        <p:txBody>
          <a:bodyPr/>
          <a:lstStyle/>
          <a:p>
            <a:r>
              <a:rPr lang="en-US" sz="1200">
                <a:solidFill>
                  <a:schemeClr val="bg1">
                    <a:lumMod val="50000"/>
                  </a:schemeClr>
                </a:solidFill>
                <a:latin typeface="Inter"/>
              </a:rPr>
              <a:t>Section Four: Event</a:t>
            </a:r>
          </a:p>
        </p:txBody>
      </p:sp>
      <p:sp>
        <p:nvSpPr>
          <p:cNvPr id="17" name="TextBox 16">
            <a:extLst>
              <a:ext uri="{FF2B5EF4-FFF2-40B4-BE49-F238E27FC236}">
                <a16:creationId xmlns:a16="http://schemas.microsoft.com/office/drawing/2014/main" id="{124A937C-C9AE-48AA-05A2-B6FDA0BAC7CE}"/>
              </a:ext>
            </a:extLst>
          </p:cNvPr>
          <p:cNvSpPr txBox="1"/>
          <p:nvPr/>
        </p:nvSpPr>
        <p:spPr>
          <a:xfrm>
            <a:off x="2478320" y="207923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pic>
        <p:nvPicPr>
          <p:cNvPr id="19" name="Picture 19" descr="Text&#10;&#10;Description automatically generated">
            <a:extLst>
              <a:ext uri="{FF2B5EF4-FFF2-40B4-BE49-F238E27FC236}">
                <a16:creationId xmlns:a16="http://schemas.microsoft.com/office/drawing/2014/main" id="{728C1FC9-1447-AD6F-9A37-7626EDDF7F93}"/>
              </a:ext>
            </a:extLst>
          </p:cNvPr>
          <p:cNvPicPr>
            <a:picLocks noChangeAspect="1"/>
          </p:cNvPicPr>
          <p:nvPr/>
        </p:nvPicPr>
        <p:blipFill>
          <a:blip r:embed="rId3"/>
          <a:stretch>
            <a:fillRect/>
          </a:stretch>
        </p:blipFill>
        <p:spPr>
          <a:xfrm>
            <a:off x="2388865" y="2081148"/>
            <a:ext cx="3824577" cy="2730569"/>
          </a:xfrm>
          <a:prstGeom prst="rect">
            <a:avLst/>
          </a:prstGeom>
        </p:spPr>
      </p:pic>
    </p:spTree>
    <p:extLst>
      <p:ext uri="{BB962C8B-B14F-4D97-AF65-F5344CB8AC3E}">
        <p14:creationId xmlns:p14="http://schemas.microsoft.com/office/powerpoint/2010/main" val="36381492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3">
            <a:extLst>
              <a:ext uri="{FF2B5EF4-FFF2-40B4-BE49-F238E27FC236}">
                <a16:creationId xmlns:a16="http://schemas.microsoft.com/office/drawing/2014/main" id="{F1E5D4C3-1085-10B2-A4A9-1DA8C4133939}"/>
              </a:ext>
            </a:extLst>
          </p:cNvPr>
          <p:cNvGrpSpPr/>
          <p:nvPr/>
        </p:nvGrpSpPr>
        <p:grpSpPr>
          <a:xfrm>
            <a:off x="7468705" y="-1325518"/>
            <a:ext cx="3315390" cy="3315390"/>
            <a:chOff x="0" y="0"/>
            <a:chExt cx="6350000" cy="6350000"/>
          </a:xfrm>
        </p:grpSpPr>
        <p:sp>
          <p:nvSpPr>
            <p:cNvPr id="9" name="Freeform 4">
              <a:extLst>
                <a:ext uri="{FF2B5EF4-FFF2-40B4-BE49-F238E27FC236}">
                  <a16:creationId xmlns:a16="http://schemas.microsoft.com/office/drawing/2014/main" id="{0B86B811-ACA1-2760-7FAF-26358CFF79C4}"/>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10" name="Group 9">
            <a:extLst>
              <a:ext uri="{FF2B5EF4-FFF2-40B4-BE49-F238E27FC236}">
                <a16:creationId xmlns:a16="http://schemas.microsoft.com/office/drawing/2014/main" id="{A2359EE5-EBA9-5E3F-B45D-77B2053F2221}"/>
              </a:ext>
            </a:extLst>
          </p:cNvPr>
          <p:cNvGrpSpPr/>
          <p:nvPr/>
        </p:nvGrpSpPr>
        <p:grpSpPr>
          <a:xfrm>
            <a:off x="7205275" y="841111"/>
            <a:ext cx="1666117" cy="1624093"/>
            <a:chOff x="0" y="0"/>
            <a:chExt cx="4589780" cy="4578350"/>
          </a:xfrm>
          <a:solidFill>
            <a:srgbClr val="FEC800"/>
          </a:solidFill>
        </p:grpSpPr>
        <p:sp>
          <p:nvSpPr>
            <p:cNvPr id="11" name="Freeform 6">
              <a:extLst>
                <a:ext uri="{FF2B5EF4-FFF2-40B4-BE49-F238E27FC236}">
                  <a16:creationId xmlns:a16="http://schemas.microsoft.com/office/drawing/2014/main" id="{72A99570-96D4-0E91-D2FA-E3EFC43D57C5}"/>
                </a:ext>
              </a:extLst>
            </p:cNvPr>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12" name="Freeform 7">
              <a:extLst>
                <a:ext uri="{FF2B5EF4-FFF2-40B4-BE49-F238E27FC236}">
                  <a16:creationId xmlns:a16="http://schemas.microsoft.com/office/drawing/2014/main" id="{57A69021-0866-0D21-C0F3-5F3D99901C88}"/>
                </a:ext>
              </a:extLst>
            </p:cNvPr>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13" name="Group 8">
            <a:extLst>
              <a:ext uri="{FF2B5EF4-FFF2-40B4-BE49-F238E27FC236}">
                <a16:creationId xmlns:a16="http://schemas.microsoft.com/office/drawing/2014/main" id="{834282D3-551F-A098-8993-B17C781D7DAE}"/>
              </a:ext>
            </a:extLst>
          </p:cNvPr>
          <p:cNvGrpSpPr/>
          <p:nvPr/>
        </p:nvGrpSpPr>
        <p:grpSpPr>
          <a:xfrm>
            <a:off x="-595909" y="3994660"/>
            <a:ext cx="4563322" cy="4163718"/>
            <a:chOff x="14167" y="0"/>
            <a:chExt cx="6321665" cy="6350000"/>
          </a:xfrm>
        </p:grpSpPr>
        <p:sp>
          <p:nvSpPr>
            <p:cNvPr id="14" name="Freeform 9">
              <a:extLst>
                <a:ext uri="{FF2B5EF4-FFF2-40B4-BE49-F238E27FC236}">
                  <a16:creationId xmlns:a16="http://schemas.microsoft.com/office/drawing/2014/main" id="{411EF790-A0B7-1424-7F97-BE04AD5958CF}"/>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txBody>
            <a:bodyPr/>
            <a:lstStyle/>
            <a:p>
              <a:endParaRPr lang="en-TH"/>
            </a:p>
          </p:txBody>
        </p:sp>
      </p:grpSp>
      <p:grpSp>
        <p:nvGrpSpPr>
          <p:cNvPr id="3" name="Group 3"/>
          <p:cNvGrpSpPr/>
          <p:nvPr/>
        </p:nvGrpSpPr>
        <p:grpSpPr>
          <a:xfrm>
            <a:off x="914399" y="2210393"/>
            <a:ext cx="8290560" cy="2215154"/>
            <a:chOff x="0" y="509270"/>
            <a:chExt cx="5696098" cy="2080361"/>
          </a:xfrm>
        </p:grpSpPr>
        <p:sp>
          <p:nvSpPr>
            <p:cNvPr id="5" name="TextBox 5"/>
            <p:cNvSpPr txBox="1"/>
            <p:nvPr/>
          </p:nvSpPr>
          <p:spPr>
            <a:xfrm>
              <a:off x="3909087" y="509270"/>
              <a:ext cx="1787011" cy="404667"/>
            </a:xfrm>
            <a:prstGeom prst="rect">
              <a:avLst/>
            </a:prstGeom>
          </p:spPr>
          <p:txBody>
            <a:bodyPr wrap="square" lIns="0" tIns="0" rIns="0" bIns="0" rtlCol="0" anchor="t">
              <a:spAutoFit/>
            </a:bodyPr>
            <a:lstStyle/>
            <a:p>
              <a:pPr>
                <a:spcBef>
                  <a:spcPct val="0"/>
                </a:spcBef>
              </a:pPr>
              <a:endParaRPr lang="en-US" sz="2800">
                <a:solidFill>
                  <a:srgbClr val="242725"/>
                </a:solidFill>
                <a:latin typeface="Inter"/>
                <a:ea typeface="Inter"/>
              </a:endParaRPr>
            </a:p>
          </p:txBody>
        </p:sp>
        <p:sp>
          <p:nvSpPr>
            <p:cNvPr id="6" name="TextBox 6"/>
            <p:cNvSpPr txBox="1"/>
            <p:nvPr/>
          </p:nvSpPr>
          <p:spPr>
            <a:xfrm>
              <a:off x="0" y="1637592"/>
              <a:ext cx="5696098" cy="404667"/>
            </a:xfrm>
            <a:prstGeom prst="rect">
              <a:avLst/>
            </a:prstGeom>
          </p:spPr>
          <p:txBody>
            <a:bodyPr lIns="0" tIns="0" rIns="0" bIns="0" rtlCol="0" anchor="t">
              <a:spAutoFit/>
            </a:bodyPr>
            <a:lstStyle/>
            <a:p>
              <a:pPr>
                <a:spcBef>
                  <a:spcPct val="0"/>
                </a:spcBef>
              </a:pPr>
              <a:endParaRPr lang="en-US" sz="2800" spc="16">
                <a:solidFill>
                  <a:srgbClr val="242725"/>
                </a:solidFill>
                <a:latin typeface="Inter Bold"/>
                <a:ea typeface="Inter Bold"/>
              </a:endParaRPr>
            </a:p>
          </p:txBody>
        </p:sp>
        <p:sp>
          <p:nvSpPr>
            <p:cNvPr id="7" name="TextBox 7"/>
            <p:cNvSpPr txBox="1"/>
            <p:nvPr/>
          </p:nvSpPr>
          <p:spPr>
            <a:xfrm>
              <a:off x="0" y="2184964"/>
              <a:ext cx="5696098" cy="404667"/>
            </a:xfrm>
            <a:prstGeom prst="rect">
              <a:avLst/>
            </a:prstGeom>
          </p:spPr>
          <p:txBody>
            <a:bodyPr lIns="0" tIns="0" rIns="0" bIns="0" rtlCol="0" anchor="t">
              <a:spAutoFit/>
            </a:bodyPr>
            <a:lstStyle/>
            <a:p>
              <a:pPr>
                <a:spcBef>
                  <a:spcPct val="0"/>
                </a:spcBef>
              </a:pPr>
              <a:endParaRPr lang="en-US" sz="2800">
                <a:solidFill>
                  <a:srgbClr val="242725"/>
                </a:solidFill>
                <a:latin typeface="Inter"/>
                <a:ea typeface="Inter"/>
              </a:endParaRPr>
            </a:p>
          </p:txBody>
        </p:sp>
      </p:grpSp>
      <p:sp>
        <p:nvSpPr>
          <p:cNvPr id="16" name="AutoShape 16"/>
          <p:cNvSpPr/>
          <p:nvPr/>
        </p:nvSpPr>
        <p:spPr>
          <a:xfrm>
            <a:off x="-236307" y="6885076"/>
            <a:ext cx="10061826" cy="430124"/>
          </a:xfrm>
          <a:prstGeom prst="rect">
            <a:avLst/>
          </a:prstGeom>
          <a:solidFill>
            <a:srgbClr val="FEC800"/>
          </a:solidFill>
        </p:spPr>
      </p:sp>
      <p:sp>
        <p:nvSpPr>
          <p:cNvPr id="24" name="TextBox 2">
            <a:extLst>
              <a:ext uri="{FF2B5EF4-FFF2-40B4-BE49-F238E27FC236}">
                <a16:creationId xmlns:a16="http://schemas.microsoft.com/office/drawing/2014/main" id="{752E519C-7A2F-56C7-2259-2B9EB785C8AD}"/>
              </a:ext>
            </a:extLst>
          </p:cNvPr>
          <p:cNvSpPr txBox="1"/>
          <p:nvPr/>
        </p:nvSpPr>
        <p:spPr>
          <a:xfrm>
            <a:off x="2849880" y="558343"/>
            <a:ext cx="7635240" cy="685637"/>
          </a:xfrm>
          <a:prstGeom prst="rect">
            <a:avLst/>
          </a:prstGeom>
        </p:spPr>
        <p:txBody>
          <a:bodyPr wrap="square" lIns="0" tIns="0" rIns="0" bIns="0" rtlCol="0" anchor="t">
            <a:spAutoFit/>
          </a:bodyPr>
          <a:lstStyle/>
          <a:p>
            <a:pPr>
              <a:lnSpc>
                <a:spcPts val="6000"/>
              </a:lnSpc>
            </a:pPr>
            <a:r>
              <a:rPr lang="en-US" sz="3600" err="1">
                <a:solidFill>
                  <a:srgbClr val="242725"/>
                </a:solidFill>
                <a:latin typeface="Inter Bold"/>
              </a:rPr>
              <a:t>OnChange</a:t>
            </a:r>
            <a:r>
              <a:rPr lang="en-US" sz="3600">
                <a:solidFill>
                  <a:srgbClr val="242725"/>
                </a:solidFill>
                <a:latin typeface="Inter Bold"/>
              </a:rPr>
              <a:t> Event</a:t>
            </a:r>
          </a:p>
        </p:txBody>
      </p:sp>
      <p:sp>
        <p:nvSpPr>
          <p:cNvPr id="27" name="TextBox 13">
            <a:extLst>
              <a:ext uri="{FF2B5EF4-FFF2-40B4-BE49-F238E27FC236}">
                <a16:creationId xmlns:a16="http://schemas.microsoft.com/office/drawing/2014/main" id="{F1C22315-F00C-990A-BC8A-FB9F45F8C983}"/>
              </a:ext>
            </a:extLst>
          </p:cNvPr>
          <p:cNvSpPr txBox="1"/>
          <p:nvPr/>
        </p:nvSpPr>
        <p:spPr>
          <a:xfrm>
            <a:off x="411767" y="1341444"/>
            <a:ext cx="8366158" cy="542008"/>
          </a:xfrm>
          <a:prstGeom prst="rect">
            <a:avLst/>
          </a:prstGeom>
        </p:spPr>
        <p:txBody>
          <a:bodyPr wrap="square" lIns="0" tIns="0" rIns="0" bIns="0" rtlCol="0" anchor="t">
            <a:spAutoFit/>
          </a:bodyPr>
          <a:lstStyle/>
          <a:p>
            <a:pPr>
              <a:lnSpc>
                <a:spcPts val="2240"/>
              </a:lnSpc>
              <a:spcBef>
                <a:spcPct val="0"/>
              </a:spcBef>
            </a:pPr>
            <a:r>
              <a:rPr lang="en-US" sz="1600">
                <a:solidFill>
                  <a:srgbClr val="242725"/>
                </a:solidFill>
                <a:latin typeface="Inter"/>
              </a:rPr>
              <a:t>It will trigger every hit change in the input</a:t>
            </a:r>
          </a:p>
          <a:p>
            <a:pPr>
              <a:lnSpc>
                <a:spcPts val="2240"/>
              </a:lnSpc>
              <a:spcBef>
                <a:spcPct val="0"/>
              </a:spcBef>
            </a:pPr>
            <a:endParaRPr lang="en-US" sz="1600">
              <a:solidFill>
                <a:srgbClr val="242725"/>
              </a:solidFill>
              <a:latin typeface="Inter"/>
            </a:endParaRPr>
          </a:p>
        </p:txBody>
      </p:sp>
      <p:sp>
        <p:nvSpPr>
          <p:cNvPr id="2" name="Footer Placeholder 14">
            <a:extLst>
              <a:ext uri="{FF2B5EF4-FFF2-40B4-BE49-F238E27FC236}">
                <a16:creationId xmlns:a16="http://schemas.microsoft.com/office/drawing/2014/main" id="{0D13EB02-E103-2827-2D66-45E64B54DBC5}"/>
              </a:ext>
            </a:extLst>
          </p:cNvPr>
          <p:cNvSpPr>
            <a:spLocks noGrp="1"/>
          </p:cNvSpPr>
          <p:nvPr>
            <p:ph type="ftr" sz="quarter" idx="11"/>
          </p:nvPr>
        </p:nvSpPr>
        <p:spPr>
          <a:xfrm>
            <a:off x="3210629" y="6376316"/>
            <a:ext cx="2895600" cy="365125"/>
          </a:xfrm>
        </p:spPr>
        <p:txBody>
          <a:bodyPr/>
          <a:lstStyle/>
          <a:p>
            <a:r>
              <a:rPr lang="en-US" sz="1200">
                <a:solidFill>
                  <a:schemeClr val="bg1">
                    <a:lumMod val="50000"/>
                  </a:schemeClr>
                </a:solidFill>
                <a:latin typeface="Inter"/>
              </a:rPr>
              <a:t>Section Four: Event</a:t>
            </a:r>
          </a:p>
        </p:txBody>
      </p:sp>
      <p:pic>
        <p:nvPicPr>
          <p:cNvPr id="19" name="Content Placeholder 18" descr="A screen shot of a computer program&#10;&#10;Description automatically generated with low confidence">
            <a:extLst>
              <a:ext uri="{FF2B5EF4-FFF2-40B4-BE49-F238E27FC236}">
                <a16:creationId xmlns:a16="http://schemas.microsoft.com/office/drawing/2014/main" id="{F55D7348-7063-1151-3852-D8367F28E91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58342" y="1970886"/>
            <a:ext cx="5057487" cy="2544257"/>
          </a:xfrm>
        </p:spPr>
      </p:pic>
      <p:grpSp>
        <p:nvGrpSpPr>
          <p:cNvPr id="20" name="Group 11">
            <a:extLst>
              <a:ext uri="{FF2B5EF4-FFF2-40B4-BE49-F238E27FC236}">
                <a16:creationId xmlns:a16="http://schemas.microsoft.com/office/drawing/2014/main" id="{E0115B6D-06E4-2DBE-AE01-143AD0553B82}"/>
              </a:ext>
            </a:extLst>
          </p:cNvPr>
          <p:cNvGrpSpPr/>
          <p:nvPr/>
        </p:nvGrpSpPr>
        <p:grpSpPr>
          <a:xfrm>
            <a:off x="5456945" y="2395204"/>
            <a:ext cx="4038313" cy="3542236"/>
            <a:chOff x="0" y="-38100"/>
            <a:chExt cx="4041145" cy="3894510"/>
          </a:xfrm>
        </p:grpSpPr>
        <p:sp>
          <p:nvSpPr>
            <p:cNvPr id="21" name="TextBox 12">
              <a:extLst>
                <a:ext uri="{FF2B5EF4-FFF2-40B4-BE49-F238E27FC236}">
                  <a16:creationId xmlns:a16="http://schemas.microsoft.com/office/drawing/2014/main" id="{98CBB0C8-E847-4610-90DA-3EFE871F00F2}"/>
                </a:ext>
              </a:extLst>
            </p:cNvPr>
            <p:cNvSpPr txBox="1"/>
            <p:nvPr/>
          </p:nvSpPr>
          <p:spPr>
            <a:xfrm>
              <a:off x="0" y="-38100"/>
              <a:ext cx="4041145" cy="346505"/>
            </a:xfrm>
            <a:prstGeom prst="rect">
              <a:avLst/>
            </a:prstGeom>
          </p:spPr>
          <p:txBody>
            <a:bodyPr lIns="0" tIns="0" rIns="0" bIns="0" rtlCol="0" anchor="t">
              <a:spAutoFit/>
            </a:bodyPr>
            <a:lstStyle/>
            <a:p>
              <a:pPr>
                <a:lnSpc>
                  <a:spcPts val="2240"/>
                </a:lnSpc>
                <a:spcBef>
                  <a:spcPct val="0"/>
                </a:spcBef>
              </a:pPr>
              <a:r>
                <a:rPr lang="en-US" sz="1600" spc="16">
                  <a:solidFill>
                    <a:srgbClr val="242725"/>
                  </a:solidFill>
                  <a:latin typeface="Inter Bold"/>
                </a:rPr>
                <a:t>1</a:t>
              </a:r>
            </a:p>
          </p:txBody>
        </p:sp>
        <p:sp>
          <p:nvSpPr>
            <p:cNvPr id="22" name="TextBox 13">
              <a:extLst>
                <a:ext uri="{FF2B5EF4-FFF2-40B4-BE49-F238E27FC236}">
                  <a16:creationId xmlns:a16="http://schemas.microsoft.com/office/drawing/2014/main" id="{9D904586-A802-19BB-D6E5-D9F8D80ED7AD}"/>
                </a:ext>
              </a:extLst>
            </p:cNvPr>
            <p:cNvSpPr txBox="1"/>
            <p:nvPr/>
          </p:nvSpPr>
          <p:spPr>
            <a:xfrm>
              <a:off x="0" y="461857"/>
              <a:ext cx="4041145" cy="595910"/>
            </a:xfrm>
            <a:prstGeom prst="rect">
              <a:avLst/>
            </a:prstGeom>
          </p:spPr>
          <p:txBody>
            <a:bodyPr lIns="0" tIns="0" rIns="0" bIns="0" rtlCol="0" anchor="t">
              <a:spAutoFit/>
            </a:bodyPr>
            <a:lstStyle/>
            <a:p>
              <a:pPr>
                <a:lnSpc>
                  <a:spcPts val="2240"/>
                </a:lnSpc>
                <a:spcBef>
                  <a:spcPct val="0"/>
                </a:spcBef>
              </a:pPr>
              <a:r>
                <a:rPr lang="en-US" sz="1600">
                  <a:solidFill>
                    <a:srgbClr val="242725"/>
                  </a:solidFill>
                  <a:latin typeface="Inter"/>
                </a:rPr>
                <a:t>Declare event type with TS</a:t>
              </a:r>
            </a:p>
            <a:p>
              <a:pPr>
                <a:lnSpc>
                  <a:spcPts val="2240"/>
                </a:lnSpc>
                <a:spcBef>
                  <a:spcPct val="0"/>
                </a:spcBef>
              </a:pPr>
              <a:endParaRPr lang="en-US" sz="1600">
                <a:solidFill>
                  <a:srgbClr val="242725"/>
                </a:solidFill>
                <a:latin typeface="Inter"/>
              </a:endParaRPr>
            </a:p>
          </p:txBody>
        </p:sp>
        <p:sp>
          <p:nvSpPr>
            <p:cNvPr id="23" name="TextBox 14">
              <a:extLst>
                <a:ext uri="{FF2B5EF4-FFF2-40B4-BE49-F238E27FC236}">
                  <a16:creationId xmlns:a16="http://schemas.microsoft.com/office/drawing/2014/main" id="{E5CE7D20-AA23-B20F-73ED-C7999E6F84BD}"/>
                </a:ext>
              </a:extLst>
            </p:cNvPr>
            <p:cNvSpPr txBox="1"/>
            <p:nvPr/>
          </p:nvSpPr>
          <p:spPr>
            <a:xfrm>
              <a:off x="0" y="1361223"/>
              <a:ext cx="4041145" cy="346505"/>
            </a:xfrm>
            <a:prstGeom prst="rect">
              <a:avLst/>
            </a:prstGeom>
          </p:spPr>
          <p:txBody>
            <a:bodyPr lIns="0" tIns="0" rIns="0" bIns="0" rtlCol="0" anchor="t">
              <a:spAutoFit/>
            </a:bodyPr>
            <a:lstStyle/>
            <a:p>
              <a:pPr>
                <a:lnSpc>
                  <a:spcPts val="2240"/>
                </a:lnSpc>
                <a:spcBef>
                  <a:spcPct val="0"/>
                </a:spcBef>
              </a:pPr>
              <a:r>
                <a:rPr lang="en-US" sz="1600" spc="16">
                  <a:solidFill>
                    <a:srgbClr val="242725"/>
                  </a:solidFill>
                  <a:latin typeface="Inter Bold"/>
                </a:rPr>
                <a:t>2</a:t>
              </a:r>
            </a:p>
          </p:txBody>
        </p:sp>
        <p:sp>
          <p:nvSpPr>
            <p:cNvPr id="25" name="TextBox 15">
              <a:extLst>
                <a:ext uri="{FF2B5EF4-FFF2-40B4-BE49-F238E27FC236}">
                  <a16:creationId xmlns:a16="http://schemas.microsoft.com/office/drawing/2014/main" id="{6C6DB447-BE2C-9293-E674-F7DC9E93516E}"/>
                </a:ext>
              </a:extLst>
            </p:cNvPr>
            <p:cNvSpPr txBox="1"/>
            <p:nvPr/>
          </p:nvSpPr>
          <p:spPr>
            <a:xfrm>
              <a:off x="0" y="1861178"/>
              <a:ext cx="4041145" cy="285724"/>
            </a:xfrm>
            <a:prstGeom prst="rect">
              <a:avLst/>
            </a:prstGeom>
          </p:spPr>
          <p:txBody>
            <a:bodyPr lIns="0" tIns="0" rIns="0" bIns="0" rtlCol="0" anchor="t">
              <a:spAutoFit/>
            </a:bodyPr>
            <a:lstStyle/>
            <a:p>
              <a:pPr>
                <a:lnSpc>
                  <a:spcPts val="2240"/>
                </a:lnSpc>
                <a:spcBef>
                  <a:spcPct val="0"/>
                </a:spcBef>
              </a:pPr>
              <a:r>
                <a:rPr lang="en-US" sz="1600" err="1">
                  <a:solidFill>
                    <a:srgbClr val="242725"/>
                  </a:solidFill>
                  <a:latin typeface="Inter"/>
                </a:rPr>
                <a:t>onChange</a:t>
              </a:r>
              <a:r>
                <a:rPr lang="en-US" sz="1600">
                  <a:solidFill>
                    <a:srgbClr val="242725"/>
                  </a:solidFill>
                  <a:latin typeface="Inter"/>
                </a:rPr>
                <a:t> props from &lt;input /&gt;</a:t>
              </a:r>
            </a:p>
          </p:txBody>
        </p:sp>
        <p:sp>
          <p:nvSpPr>
            <p:cNvPr id="26" name="TextBox 16">
              <a:extLst>
                <a:ext uri="{FF2B5EF4-FFF2-40B4-BE49-F238E27FC236}">
                  <a16:creationId xmlns:a16="http://schemas.microsoft.com/office/drawing/2014/main" id="{E114B03B-B529-8137-5AC5-741890A384A0}"/>
                </a:ext>
              </a:extLst>
            </p:cNvPr>
            <p:cNvSpPr txBox="1"/>
            <p:nvPr/>
          </p:nvSpPr>
          <p:spPr>
            <a:xfrm>
              <a:off x="0" y="2760543"/>
              <a:ext cx="4041145" cy="346505"/>
            </a:xfrm>
            <a:prstGeom prst="rect">
              <a:avLst/>
            </a:prstGeom>
          </p:spPr>
          <p:txBody>
            <a:bodyPr lIns="0" tIns="0" rIns="0" bIns="0" rtlCol="0" anchor="t">
              <a:spAutoFit/>
            </a:bodyPr>
            <a:lstStyle/>
            <a:p>
              <a:pPr>
                <a:lnSpc>
                  <a:spcPts val="2240"/>
                </a:lnSpc>
                <a:spcBef>
                  <a:spcPct val="0"/>
                </a:spcBef>
              </a:pPr>
              <a:r>
                <a:rPr lang="en-US" sz="1600" spc="16">
                  <a:solidFill>
                    <a:srgbClr val="242725"/>
                  </a:solidFill>
                  <a:latin typeface="Inter Bold"/>
                </a:rPr>
                <a:t>3</a:t>
              </a:r>
            </a:p>
          </p:txBody>
        </p:sp>
        <p:sp>
          <p:nvSpPr>
            <p:cNvPr id="28" name="TextBox 17">
              <a:extLst>
                <a:ext uri="{FF2B5EF4-FFF2-40B4-BE49-F238E27FC236}">
                  <a16:creationId xmlns:a16="http://schemas.microsoft.com/office/drawing/2014/main" id="{5B0D9B23-DDBB-57AB-55D3-68A2710C02C0}"/>
                </a:ext>
              </a:extLst>
            </p:cNvPr>
            <p:cNvSpPr txBox="1"/>
            <p:nvPr/>
          </p:nvSpPr>
          <p:spPr>
            <a:xfrm>
              <a:off x="0" y="3260500"/>
              <a:ext cx="4041145" cy="595910"/>
            </a:xfrm>
            <a:prstGeom prst="rect">
              <a:avLst/>
            </a:prstGeom>
          </p:spPr>
          <p:txBody>
            <a:bodyPr lIns="0" tIns="0" rIns="0" bIns="0" rtlCol="0" anchor="t">
              <a:spAutoFit/>
            </a:bodyPr>
            <a:lstStyle/>
            <a:p>
              <a:pPr>
                <a:lnSpc>
                  <a:spcPts val="2240"/>
                </a:lnSpc>
                <a:spcBef>
                  <a:spcPct val="0"/>
                </a:spcBef>
              </a:pPr>
              <a:r>
                <a:rPr lang="en-US" sz="1600">
                  <a:solidFill>
                    <a:srgbClr val="242725"/>
                  </a:solidFill>
                  <a:latin typeface="Inter"/>
                </a:rPr>
                <a:t>Pass function that receive function callback from </a:t>
              </a:r>
              <a:r>
                <a:rPr lang="en-US" sz="1600" err="1">
                  <a:solidFill>
                    <a:srgbClr val="242725"/>
                  </a:solidFill>
                  <a:latin typeface="Inter"/>
                </a:rPr>
                <a:t>onChange</a:t>
              </a:r>
              <a:endParaRPr lang="en-US" sz="1600">
                <a:solidFill>
                  <a:srgbClr val="242725"/>
                </a:solidFill>
                <a:latin typeface="Inter"/>
              </a:endParaRPr>
            </a:p>
          </p:txBody>
        </p:sp>
      </p:grpSp>
    </p:spTree>
    <p:extLst>
      <p:ext uri="{BB962C8B-B14F-4D97-AF65-F5344CB8AC3E}">
        <p14:creationId xmlns:p14="http://schemas.microsoft.com/office/powerpoint/2010/main" val="8948917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3">
            <a:extLst>
              <a:ext uri="{FF2B5EF4-FFF2-40B4-BE49-F238E27FC236}">
                <a16:creationId xmlns:a16="http://schemas.microsoft.com/office/drawing/2014/main" id="{F1E5D4C3-1085-10B2-A4A9-1DA8C4133939}"/>
              </a:ext>
            </a:extLst>
          </p:cNvPr>
          <p:cNvGrpSpPr/>
          <p:nvPr/>
        </p:nvGrpSpPr>
        <p:grpSpPr>
          <a:xfrm>
            <a:off x="7468705" y="-1325518"/>
            <a:ext cx="3315390" cy="3315390"/>
            <a:chOff x="0" y="0"/>
            <a:chExt cx="6350000" cy="6350000"/>
          </a:xfrm>
        </p:grpSpPr>
        <p:sp>
          <p:nvSpPr>
            <p:cNvPr id="9" name="Freeform 4">
              <a:extLst>
                <a:ext uri="{FF2B5EF4-FFF2-40B4-BE49-F238E27FC236}">
                  <a16:creationId xmlns:a16="http://schemas.microsoft.com/office/drawing/2014/main" id="{0B86B811-ACA1-2760-7FAF-26358CFF79C4}"/>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10" name="Group 9">
            <a:extLst>
              <a:ext uri="{FF2B5EF4-FFF2-40B4-BE49-F238E27FC236}">
                <a16:creationId xmlns:a16="http://schemas.microsoft.com/office/drawing/2014/main" id="{A2359EE5-EBA9-5E3F-B45D-77B2053F2221}"/>
              </a:ext>
            </a:extLst>
          </p:cNvPr>
          <p:cNvGrpSpPr/>
          <p:nvPr/>
        </p:nvGrpSpPr>
        <p:grpSpPr>
          <a:xfrm>
            <a:off x="7205275" y="841111"/>
            <a:ext cx="1666117" cy="1624093"/>
            <a:chOff x="0" y="0"/>
            <a:chExt cx="4589780" cy="4578350"/>
          </a:xfrm>
          <a:solidFill>
            <a:srgbClr val="FEC800"/>
          </a:solidFill>
        </p:grpSpPr>
        <p:sp>
          <p:nvSpPr>
            <p:cNvPr id="11" name="Freeform 6">
              <a:extLst>
                <a:ext uri="{FF2B5EF4-FFF2-40B4-BE49-F238E27FC236}">
                  <a16:creationId xmlns:a16="http://schemas.microsoft.com/office/drawing/2014/main" id="{72A99570-96D4-0E91-D2FA-E3EFC43D57C5}"/>
                </a:ext>
              </a:extLst>
            </p:cNvPr>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12" name="Freeform 7">
              <a:extLst>
                <a:ext uri="{FF2B5EF4-FFF2-40B4-BE49-F238E27FC236}">
                  <a16:creationId xmlns:a16="http://schemas.microsoft.com/office/drawing/2014/main" id="{57A69021-0866-0D21-C0F3-5F3D99901C88}"/>
                </a:ext>
              </a:extLst>
            </p:cNvPr>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13" name="Group 8">
            <a:extLst>
              <a:ext uri="{FF2B5EF4-FFF2-40B4-BE49-F238E27FC236}">
                <a16:creationId xmlns:a16="http://schemas.microsoft.com/office/drawing/2014/main" id="{834282D3-551F-A098-8993-B17C781D7DAE}"/>
              </a:ext>
            </a:extLst>
          </p:cNvPr>
          <p:cNvGrpSpPr/>
          <p:nvPr/>
        </p:nvGrpSpPr>
        <p:grpSpPr>
          <a:xfrm>
            <a:off x="-595909" y="3994660"/>
            <a:ext cx="4563322" cy="4163718"/>
            <a:chOff x="14167" y="0"/>
            <a:chExt cx="6321665" cy="6350000"/>
          </a:xfrm>
        </p:grpSpPr>
        <p:sp>
          <p:nvSpPr>
            <p:cNvPr id="14" name="Freeform 9">
              <a:extLst>
                <a:ext uri="{FF2B5EF4-FFF2-40B4-BE49-F238E27FC236}">
                  <a16:creationId xmlns:a16="http://schemas.microsoft.com/office/drawing/2014/main" id="{411EF790-A0B7-1424-7F97-BE04AD5958CF}"/>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txBody>
            <a:bodyPr/>
            <a:lstStyle/>
            <a:p>
              <a:endParaRPr lang="en-TH"/>
            </a:p>
          </p:txBody>
        </p:sp>
      </p:grpSp>
      <p:grpSp>
        <p:nvGrpSpPr>
          <p:cNvPr id="3" name="Group 3"/>
          <p:cNvGrpSpPr/>
          <p:nvPr/>
        </p:nvGrpSpPr>
        <p:grpSpPr>
          <a:xfrm>
            <a:off x="914399" y="2210393"/>
            <a:ext cx="8290560" cy="2215154"/>
            <a:chOff x="0" y="509270"/>
            <a:chExt cx="5696098" cy="2080361"/>
          </a:xfrm>
        </p:grpSpPr>
        <p:sp>
          <p:nvSpPr>
            <p:cNvPr id="5" name="TextBox 5"/>
            <p:cNvSpPr txBox="1"/>
            <p:nvPr/>
          </p:nvSpPr>
          <p:spPr>
            <a:xfrm>
              <a:off x="3909087" y="509270"/>
              <a:ext cx="1787011" cy="404667"/>
            </a:xfrm>
            <a:prstGeom prst="rect">
              <a:avLst/>
            </a:prstGeom>
          </p:spPr>
          <p:txBody>
            <a:bodyPr wrap="square" lIns="0" tIns="0" rIns="0" bIns="0" rtlCol="0" anchor="t">
              <a:spAutoFit/>
            </a:bodyPr>
            <a:lstStyle/>
            <a:p>
              <a:pPr>
                <a:spcBef>
                  <a:spcPct val="0"/>
                </a:spcBef>
              </a:pPr>
              <a:endParaRPr lang="en-US" sz="2800">
                <a:solidFill>
                  <a:srgbClr val="242725"/>
                </a:solidFill>
                <a:latin typeface="Inter"/>
                <a:ea typeface="Inter"/>
              </a:endParaRPr>
            </a:p>
          </p:txBody>
        </p:sp>
        <p:sp>
          <p:nvSpPr>
            <p:cNvPr id="6" name="TextBox 6"/>
            <p:cNvSpPr txBox="1"/>
            <p:nvPr/>
          </p:nvSpPr>
          <p:spPr>
            <a:xfrm>
              <a:off x="0" y="1637592"/>
              <a:ext cx="5696098" cy="404667"/>
            </a:xfrm>
            <a:prstGeom prst="rect">
              <a:avLst/>
            </a:prstGeom>
          </p:spPr>
          <p:txBody>
            <a:bodyPr lIns="0" tIns="0" rIns="0" bIns="0" rtlCol="0" anchor="t">
              <a:spAutoFit/>
            </a:bodyPr>
            <a:lstStyle/>
            <a:p>
              <a:pPr>
                <a:spcBef>
                  <a:spcPct val="0"/>
                </a:spcBef>
              </a:pPr>
              <a:endParaRPr lang="en-US" sz="2800" spc="16">
                <a:solidFill>
                  <a:srgbClr val="242725"/>
                </a:solidFill>
                <a:latin typeface="Inter Bold"/>
                <a:ea typeface="Inter Bold"/>
              </a:endParaRPr>
            </a:p>
          </p:txBody>
        </p:sp>
        <p:sp>
          <p:nvSpPr>
            <p:cNvPr id="7" name="TextBox 7"/>
            <p:cNvSpPr txBox="1"/>
            <p:nvPr/>
          </p:nvSpPr>
          <p:spPr>
            <a:xfrm>
              <a:off x="0" y="2184964"/>
              <a:ext cx="5696098" cy="404667"/>
            </a:xfrm>
            <a:prstGeom prst="rect">
              <a:avLst/>
            </a:prstGeom>
          </p:spPr>
          <p:txBody>
            <a:bodyPr lIns="0" tIns="0" rIns="0" bIns="0" rtlCol="0" anchor="t">
              <a:spAutoFit/>
            </a:bodyPr>
            <a:lstStyle/>
            <a:p>
              <a:pPr>
                <a:spcBef>
                  <a:spcPct val="0"/>
                </a:spcBef>
              </a:pPr>
              <a:endParaRPr lang="en-US" sz="2800">
                <a:solidFill>
                  <a:srgbClr val="242725"/>
                </a:solidFill>
                <a:latin typeface="Inter"/>
                <a:ea typeface="Inter"/>
              </a:endParaRPr>
            </a:p>
          </p:txBody>
        </p:sp>
      </p:grpSp>
      <p:sp>
        <p:nvSpPr>
          <p:cNvPr id="16" name="AutoShape 16"/>
          <p:cNvSpPr/>
          <p:nvPr/>
        </p:nvSpPr>
        <p:spPr>
          <a:xfrm>
            <a:off x="-236307" y="6885076"/>
            <a:ext cx="10061826" cy="430124"/>
          </a:xfrm>
          <a:prstGeom prst="rect">
            <a:avLst/>
          </a:prstGeom>
          <a:solidFill>
            <a:srgbClr val="FEC800"/>
          </a:solidFill>
        </p:spPr>
      </p:sp>
      <p:sp>
        <p:nvSpPr>
          <p:cNvPr id="24" name="TextBox 2">
            <a:extLst>
              <a:ext uri="{FF2B5EF4-FFF2-40B4-BE49-F238E27FC236}">
                <a16:creationId xmlns:a16="http://schemas.microsoft.com/office/drawing/2014/main" id="{752E519C-7A2F-56C7-2259-2B9EB785C8AD}"/>
              </a:ext>
            </a:extLst>
          </p:cNvPr>
          <p:cNvSpPr txBox="1"/>
          <p:nvPr/>
        </p:nvSpPr>
        <p:spPr>
          <a:xfrm>
            <a:off x="2849880" y="558343"/>
            <a:ext cx="7635240" cy="685637"/>
          </a:xfrm>
          <a:prstGeom prst="rect">
            <a:avLst/>
          </a:prstGeom>
        </p:spPr>
        <p:txBody>
          <a:bodyPr wrap="square" lIns="0" tIns="0" rIns="0" bIns="0" rtlCol="0" anchor="t">
            <a:spAutoFit/>
          </a:bodyPr>
          <a:lstStyle/>
          <a:p>
            <a:pPr>
              <a:lnSpc>
                <a:spcPts val="6000"/>
              </a:lnSpc>
            </a:pPr>
            <a:r>
              <a:rPr lang="en-US" sz="3600" err="1">
                <a:solidFill>
                  <a:srgbClr val="242725"/>
                </a:solidFill>
                <a:latin typeface="Inter Bold"/>
              </a:rPr>
              <a:t>OnChange</a:t>
            </a:r>
            <a:r>
              <a:rPr lang="en-US" sz="3600">
                <a:solidFill>
                  <a:srgbClr val="242725"/>
                </a:solidFill>
                <a:latin typeface="Inter Bold"/>
              </a:rPr>
              <a:t> Event</a:t>
            </a:r>
          </a:p>
        </p:txBody>
      </p:sp>
      <p:sp>
        <p:nvSpPr>
          <p:cNvPr id="27" name="TextBox 13">
            <a:extLst>
              <a:ext uri="{FF2B5EF4-FFF2-40B4-BE49-F238E27FC236}">
                <a16:creationId xmlns:a16="http://schemas.microsoft.com/office/drawing/2014/main" id="{F1C22315-F00C-990A-BC8A-FB9F45F8C983}"/>
              </a:ext>
            </a:extLst>
          </p:cNvPr>
          <p:cNvSpPr txBox="1"/>
          <p:nvPr/>
        </p:nvSpPr>
        <p:spPr>
          <a:xfrm>
            <a:off x="411767" y="1341444"/>
            <a:ext cx="8366158" cy="542008"/>
          </a:xfrm>
          <a:prstGeom prst="rect">
            <a:avLst/>
          </a:prstGeom>
        </p:spPr>
        <p:txBody>
          <a:bodyPr wrap="square" lIns="0" tIns="0" rIns="0" bIns="0" rtlCol="0" anchor="t">
            <a:spAutoFit/>
          </a:bodyPr>
          <a:lstStyle/>
          <a:p>
            <a:pPr>
              <a:lnSpc>
                <a:spcPts val="2240"/>
              </a:lnSpc>
              <a:spcBef>
                <a:spcPct val="0"/>
              </a:spcBef>
            </a:pPr>
            <a:r>
              <a:rPr lang="en-US" sz="1600">
                <a:solidFill>
                  <a:srgbClr val="242725"/>
                </a:solidFill>
                <a:latin typeface="Inter"/>
              </a:rPr>
              <a:t>Deep drive each </a:t>
            </a:r>
            <a:r>
              <a:rPr lang="en-US" sz="1600" err="1">
                <a:solidFill>
                  <a:srgbClr val="242725"/>
                </a:solidFill>
                <a:latin typeface="Inter"/>
              </a:rPr>
              <a:t>onChange</a:t>
            </a:r>
            <a:r>
              <a:rPr lang="en-US" sz="1600">
                <a:solidFill>
                  <a:srgbClr val="242725"/>
                </a:solidFill>
                <a:latin typeface="Inter"/>
              </a:rPr>
              <a:t> function callback</a:t>
            </a:r>
          </a:p>
          <a:p>
            <a:pPr>
              <a:lnSpc>
                <a:spcPts val="2240"/>
              </a:lnSpc>
              <a:spcBef>
                <a:spcPct val="0"/>
              </a:spcBef>
            </a:pPr>
            <a:endParaRPr lang="en-US" sz="1600">
              <a:solidFill>
                <a:srgbClr val="242725"/>
              </a:solidFill>
              <a:latin typeface="Inter"/>
            </a:endParaRPr>
          </a:p>
        </p:txBody>
      </p:sp>
      <p:sp>
        <p:nvSpPr>
          <p:cNvPr id="2" name="Footer Placeholder 14">
            <a:extLst>
              <a:ext uri="{FF2B5EF4-FFF2-40B4-BE49-F238E27FC236}">
                <a16:creationId xmlns:a16="http://schemas.microsoft.com/office/drawing/2014/main" id="{0D13EB02-E103-2827-2D66-45E64B54DBC5}"/>
              </a:ext>
            </a:extLst>
          </p:cNvPr>
          <p:cNvSpPr>
            <a:spLocks noGrp="1"/>
          </p:cNvSpPr>
          <p:nvPr>
            <p:ph type="ftr" sz="quarter" idx="11"/>
          </p:nvPr>
        </p:nvSpPr>
        <p:spPr>
          <a:xfrm>
            <a:off x="3210629" y="6376316"/>
            <a:ext cx="2895600" cy="365125"/>
          </a:xfrm>
        </p:spPr>
        <p:txBody>
          <a:bodyPr/>
          <a:lstStyle/>
          <a:p>
            <a:r>
              <a:rPr lang="en-US" sz="1200">
                <a:solidFill>
                  <a:schemeClr val="bg1">
                    <a:lumMod val="50000"/>
                  </a:schemeClr>
                </a:solidFill>
                <a:latin typeface="Inter"/>
              </a:rPr>
              <a:t>Section Four: Event</a:t>
            </a:r>
          </a:p>
        </p:txBody>
      </p:sp>
      <p:grpSp>
        <p:nvGrpSpPr>
          <p:cNvPr id="20" name="Group 11">
            <a:extLst>
              <a:ext uri="{FF2B5EF4-FFF2-40B4-BE49-F238E27FC236}">
                <a16:creationId xmlns:a16="http://schemas.microsoft.com/office/drawing/2014/main" id="{E0115B6D-06E4-2DBE-AE01-143AD0553B82}"/>
              </a:ext>
            </a:extLst>
          </p:cNvPr>
          <p:cNvGrpSpPr/>
          <p:nvPr/>
        </p:nvGrpSpPr>
        <p:grpSpPr>
          <a:xfrm>
            <a:off x="5275954" y="1865236"/>
            <a:ext cx="4501358" cy="3524335"/>
            <a:chOff x="0" y="-38100"/>
            <a:chExt cx="4102449" cy="3363816"/>
          </a:xfrm>
        </p:grpSpPr>
        <p:sp>
          <p:nvSpPr>
            <p:cNvPr id="21" name="TextBox 12">
              <a:extLst>
                <a:ext uri="{FF2B5EF4-FFF2-40B4-BE49-F238E27FC236}">
                  <a16:creationId xmlns:a16="http://schemas.microsoft.com/office/drawing/2014/main" id="{98CBB0C8-E847-4610-90DA-3EFE871F00F2}"/>
                </a:ext>
              </a:extLst>
            </p:cNvPr>
            <p:cNvSpPr txBox="1"/>
            <p:nvPr/>
          </p:nvSpPr>
          <p:spPr>
            <a:xfrm>
              <a:off x="0" y="-38100"/>
              <a:ext cx="4041145" cy="517322"/>
            </a:xfrm>
            <a:prstGeom prst="rect">
              <a:avLst/>
            </a:prstGeom>
          </p:spPr>
          <p:txBody>
            <a:bodyPr lIns="0" tIns="0" rIns="0" bIns="0" rtlCol="0" anchor="t">
              <a:spAutoFit/>
            </a:bodyPr>
            <a:lstStyle/>
            <a:p>
              <a:pPr>
                <a:lnSpc>
                  <a:spcPts val="2240"/>
                </a:lnSpc>
                <a:spcBef>
                  <a:spcPct val="0"/>
                </a:spcBef>
              </a:pPr>
              <a:r>
                <a:rPr lang="en-US" sz="1600" spc="16">
                  <a:solidFill>
                    <a:srgbClr val="242725"/>
                  </a:solidFill>
                  <a:latin typeface="Inter Bold"/>
                </a:rPr>
                <a:t>1 Function composition </a:t>
              </a:r>
              <a:br>
                <a:rPr lang="en-US" sz="1600" spc="16">
                  <a:solidFill>
                    <a:srgbClr val="242725"/>
                  </a:solidFill>
                  <a:latin typeface="Inter Bold"/>
                </a:rPr>
              </a:br>
              <a:r>
                <a:rPr lang="en-US" sz="1600" spc="16">
                  <a:solidFill>
                    <a:srgbClr val="242725"/>
                  </a:solidFill>
                  <a:latin typeface="Inter Bold"/>
                </a:rPr>
                <a:t>(f ∘ g)(x) = f(g(x))</a:t>
              </a:r>
            </a:p>
          </p:txBody>
        </p:sp>
        <p:sp>
          <p:nvSpPr>
            <p:cNvPr id="22" name="TextBox 13">
              <a:extLst>
                <a:ext uri="{FF2B5EF4-FFF2-40B4-BE49-F238E27FC236}">
                  <a16:creationId xmlns:a16="http://schemas.microsoft.com/office/drawing/2014/main" id="{9D904586-A802-19BB-D6E5-D9F8D80ED7AD}"/>
                </a:ext>
              </a:extLst>
            </p:cNvPr>
            <p:cNvSpPr txBox="1"/>
            <p:nvPr/>
          </p:nvSpPr>
          <p:spPr>
            <a:xfrm>
              <a:off x="4604" y="510225"/>
              <a:ext cx="4041145" cy="786600"/>
            </a:xfrm>
            <a:prstGeom prst="rect">
              <a:avLst/>
            </a:prstGeom>
          </p:spPr>
          <p:txBody>
            <a:bodyPr lIns="0" tIns="0" rIns="0" bIns="0" rtlCol="0" anchor="t">
              <a:spAutoFit/>
            </a:bodyPr>
            <a:lstStyle/>
            <a:p>
              <a:pPr>
                <a:lnSpc>
                  <a:spcPts val="2240"/>
                </a:lnSpc>
                <a:spcBef>
                  <a:spcPct val="0"/>
                </a:spcBef>
              </a:pPr>
              <a:r>
                <a:rPr lang="en-US" sz="1600">
                  <a:solidFill>
                    <a:srgbClr val="242725"/>
                  </a:solidFill>
                  <a:latin typeface="Inter"/>
                </a:rPr>
                <a:t>Passing a function reference as an event handler. It involves directly passing the function reference. </a:t>
              </a:r>
            </a:p>
          </p:txBody>
        </p:sp>
        <p:sp>
          <p:nvSpPr>
            <p:cNvPr id="23" name="TextBox 14">
              <a:extLst>
                <a:ext uri="{FF2B5EF4-FFF2-40B4-BE49-F238E27FC236}">
                  <a16:creationId xmlns:a16="http://schemas.microsoft.com/office/drawing/2014/main" id="{E5CE7D20-AA23-B20F-73ED-C7999E6F84BD}"/>
                </a:ext>
              </a:extLst>
            </p:cNvPr>
            <p:cNvSpPr txBox="1"/>
            <p:nvPr/>
          </p:nvSpPr>
          <p:spPr>
            <a:xfrm>
              <a:off x="59698" y="1524771"/>
              <a:ext cx="4041145" cy="346505"/>
            </a:xfrm>
            <a:prstGeom prst="rect">
              <a:avLst/>
            </a:prstGeom>
          </p:spPr>
          <p:txBody>
            <a:bodyPr lIns="0" tIns="0" rIns="0" bIns="0" rtlCol="0" anchor="t">
              <a:spAutoFit/>
            </a:bodyPr>
            <a:lstStyle/>
            <a:p>
              <a:pPr>
                <a:lnSpc>
                  <a:spcPts val="2240"/>
                </a:lnSpc>
                <a:spcBef>
                  <a:spcPct val="0"/>
                </a:spcBef>
              </a:pPr>
              <a:r>
                <a:rPr lang="en-US" sz="1600" spc="16">
                  <a:solidFill>
                    <a:srgbClr val="242725"/>
                  </a:solidFill>
                  <a:latin typeface="Inter Bold"/>
                </a:rPr>
                <a:t>2</a:t>
              </a:r>
            </a:p>
          </p:txBody>
        </p:sp>
        <p:sp>
          <p:nvSpPr>
            <p:cNvPr id="25" name="TextBox 15">
              <a:extLst>
                <a:ext uri="{FF2B5EF4-FFF2-40B4-BE49-F238E27FC236}">
                  <a16:creationId xmlns:a16="http://schemas.microsoft.com/office/drawing/2014/main" id="{6C6DB447-BE2C-9293-E674-F7DC9E93516E}"/>
                </a:ext>
              </a:extLst>
            </p:cNvPr>
            <p:cNvSpPr txBox="1"/>
            <p:nvPr/>
          </p:nvSpPr>
          <p:spPr>
            <a:xfrm>
              <a:off x="61304" y="1830392"/>
              <a:ext cx="4041145" cy="517322"/>
            </a:xfrm>
            <a:prstGeom prst="rect">
              <a:avLst/>
            </a:prstGeom>
          </p:spPr>
          <p:txBody>
            <a:bodyPr lIns="0" tIns="0" rIns="0" bIns="0" rtlCol="0" anchor="t">
              <a:spAutoFit/>
            </a:bodyPr>
            <a:lstStyle/>
            <a:p>
              <a:pPr>
                <a:lnSpc>
                  <a:spcPts val="2240"/>
                </a:lnSpc>
                <a:spcBef>
                  <a:spcPct val="0"/>
                </a:spcBef>
              </a:pPr>
              <a:r>
                <a:rPr lang="en-US" sz="1600">
                  <a:solidFill>
                    <a:srgbClr val="242725"/>
                  </a:solidFill>
                  <a:latin typeface="Inter"/>
                </a:rPr>
                <a:t>Inline function as an event handler, Define new function inside </a:t>
              </a:r>
              <a:r>
                <a:rPr lang="en-US" sz="1600" err="1">
                  <a:solidFill>
                    <a:srgbClr val="242725"/>
                  </a:solidFill>
                  <a:latin typeface="Inter"/>
                </a:rPr>
                <a:t>onChange</a:t>
              </a:r>
              <a:endParaRPr lang="en-US" sz="1600">
                <a:solidFill>
                  <a:srgbClr val="242725"/>
                </a:solidFill>
                <a:latin typeface="Inter"/>
              </a:endParaRPr>
            </a:p>
          </p:txBody>
        </p:sp>
        <p:sp>
          <p:nvSpPr>
            <p:cNvPr id="26" name="TextBox 16">
              <a:extLst>
                <a:ext uri="{FF2B5EF4-FFF2-40B4-BE49-F238E27FC236}">
                  <a16:creationId xmlns:a16="http://schemas.microsoft.com/office/drawing/2014/main" id="{E114B03B-B529-8137-5AC5-741890A384A0}"/>
                </a:ext>
              </a:extLst>
            </p:cNvPr>
            <p:cNvSpPr txBox="1"/>
            <p:nvPr/>
          </p:nvSpPr>
          <p:spPr>
            <a:xfrm>
              <a:off x="59698" y="2767063"/>
              <a:ext cx="4041145" cy="346505"/>
            </a:xfrm>
            <a:prstGeom prst="rect">
              <a:avLst/>
            </a:prstGeom>
          </p:spPr>
          <p:txBody>
            <a:bodyPr lIns="0" tIns="0" rIns="0" bIns="0" rtlCol="0" anchor="t">
              <a:spAutoFit/>
            </a:bodyPr>
            <a:lstStyle/>
            <a:p>
              <a:pPr>
                <a:lnSpc>
                  <a:spcPts val="2240"/>
                </a:lnSpc>
                <a:spcBef>
                  <a:spcPct val="0"/>
                </a:spcBef>
              </a:pPr>
              <a:r>
                <a:rPr lang="en-US" sz="1600" spc="16">
                  <a:solidFill>
                    <a:srgbClr val="242725"/>
                  </a:solidFill>
                  <a:latin typeface="Inter Bold"/>
                </a:rPr>
                <a:t>3</a:t>
              </a:r>
            </a:p>
          </p:txBody>
        </p:sp>
        <p:sp>
          <p:nvSpPr>
            <p:cNvPr id="28" name="TextBox 17">
              <a:extLst>
                <a:ext uri="{FF2B5EF4-FFF2-40B4-BE49-F238E27FC236}">
                  <a16:creationId xmlns:a16="http://schemas.microsoft.com/office/drawing/2014/main" id="{5B0D9B23-DDBB-57AB-55D3-68A2710C02C0}"/>
                </a:ext>
              </a:extLst>
            </p:cNvPr>
            <p:cNvSpPr txBox="1"/>
            <p:nvPr/>
          </p:nvSpPr>
          <p:spPr>
            <a:xfrm>
              <a:off x="59698" y="3077673"/>
              <a:ext cx="4041145" cy="248043"/>
            </a:xfrm>
            <a:prstGeom prst="rect">
              <a:avLst/>
            </a:prstGeom>
          </p:spPr>
          <p:txBody>
            <a:bodyPr lIns="0" tIns="0" rIns="0" bIns="0" rtlCol="0" anchor="t">
              <a:spAutoFit/>
            </a:bodyPr>
            <a:lstStyle/>
            <a:p>
              <a:pPr>
                <a:lnSpc>
                  <a:spcPts val="2240"/>
                </a:lnSpc>
                <a:spcBef>
                  <a:spcPct val="0"/>
                </a:spcBef>
              </a:pPr>
              <a:r>
                <a:rPr lang="en-US" sz="1600">
                  <a:solidFill>
                    <a:srgbClr val="242725"/>
                  </a:solidFill>
                  <a:latin typeface="Inter"/>
                </a:rPr>
                <a:t>Anonymous function </a:t>
              </a:r>
            </a:p>
          </p:txBody>
        </p:sp>
      </p:grpSp>
      <p:pic>
        <p:nvPicPr>
          <p:cNvPr id="18" name="Content Placeholder 17" descr="A screen shot of a computer program&#10;&#10;Description automatically generated with low confidence">
            <a:extLst>
              <a:ext uri="{FF2B5EF4-FFF2-40B4-BE49-F238E27FC236}">
                <a16:creationId xmlns:a16="http://schemas.microsoft.com/office/drawing/2014/main" id="{BCA7CCE9-40CC-1186-6F85-B02495A34DB5}"/>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16590" y="1805147"/>
            <a:ext cx="4743089" cy="3796724"/>
          </a:xfrm>
        </p:spPr>
      </p:pic>
    </p:spTree>
    <p:extLst>
      <p:ext uri="{BB962C8B-B14F-4D97-AF65-F5344CB8AC3E}">
        <p14:creationId xmlns:p14="http://schemas.microsoft.com/office/powerpoint/2010/main" val="5927995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3">
            <a:extLst>
              <a:ext uri="{FF2B5EF4-FFF2-40B4-BE49-F238E27FC236}">
                <a16:creationId xmlns:a16="http://schemas.microsoft.com/office/drawing/2014/main" id="{F1E5D4C3-1085-10B2-A4A9-1DA8C4133939}"/>
              </a:ext>
            </a:extLst>
          </p:cNvPr>
          <p:cNvGrpSpPr/>
          <p:nvPr/>
        </p:nvGrpSpPr>
        <p:grpSpPr>
          <a:xfrm>
            <a:off x="7468705" y="-1325518"/>
            <a:ext cx="3315390" cy="3315390"/>
            <a:chOff x="0" y="0"/>
            <a:chExt cx="6350000" cy="6350000"/>
          </a:xfrm>
        </p:grpSpPr>
        <p:sp>
          <p:nvSpPr>
            <p:cNvPr id="9" name="Freeform 4">
              <a:extLst>
                <a:ext uri="{FF2B5EF4-FFF2-40B4-BE49-F238E27FC236}">
                  <a16:creationId xmlns:a16="http://schemas.microsoft.com/office/drawing/2014/main" id="{0B86B811-ACA1-2760-7FAF-26358CFF79C4}"/>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10" name="Group 9">
            <a:extLst>
              <a:ext uri="{FF2B5EF4-FFF2-40B4-BE49-F238E27FC236}">
                <a16:creationId xmlns:a16="http://schemas.microsoft.com/office/drawing/2014/main" id="{A2359EE5-EBA9-5E3F-B45D-77B2053F2221}"/>
              </a:ext>
            </a:extLst>
          </p:cNvPr>
          <p:cNvGrpSpPr/>
          <p:nvPr/>
        </p:nvGrpSpPr>
        <p:grpSpPr>
          <a:xfrm>
            <a:off x="7205275" y="841111"/>
            <a:ext cx="1666117" cy="1624093"/>
            <a:chOff x="0" y="0"/>
            <a:chExt cx="4589780" cy="4578350"/>
          </a:xfrm>
          <a:solidFill>
            <a:srgbClr val="FEC800"/>
          </a:solidFill>
        </p:grpSpPr>
        <p:sp>
          <p:nvSpPr>
            <p:cNvPr id="11" name="Freeform 6">
              <a:extLst>
                <a:ext uri="{FF2B5EF4-FFF2-40B4-BE49-F238E27FC236}">
                  <a16:creationId xmlns:a16="http://schemas.microsoft.com/office/drawing/2014/main" id="{72A99570-96D4-0E91-D2FA-E3EFC43D57C5}"/>
                </a:ext>
              </a:extLst>
            </p:cNvPr>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12" name="Freeform 7">
              <a:extLst>
                <a:ext uri="{FF2B5EF4-FFF2-40B4-BE49-F238E27FC236}">
                  <a16:creationId xmlns:a16="http://schemas.microsoft.com/office/drawing/2014/main" id="{57A69021-0866-0D21-C0F3-5F3D99901C88}"/>
                </a:ext>
              </a:extLst>
            </p:cNvPr>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13" name="Group 8">
            <a:extLst>
              <a:ext uri="{FF2B5EF4-FFF2-40B4-BE49-F238E27FC236}">
                <a16:creationId xmlns:a16="http://schemas.microsoft.com/office/drawing/2014/main" id="{834282D3-551F-A098-8993-B17C781D7DAE}"/>
              </a:ext>
            </a:extLst>
          </p:cNvPr>
          <p:cNvGrpSpPr/>
          <p:nvPr/>
        </p:nvGrpSpPr>
        <p:grpSpPr>
          <a:xfrm>
            <a:off x="-595909" y="3994660"/>
            <a:ext cx="4563322" cy="4163718"/>
            <a:chOff x="14167" y="0"/>
            <a:chExt cx="6321665" cy="6350000"/>
          </a:xfrm>
        </p:grpSpPr>
        <p:sp>
          <p:nvSpPr>
            <p:cNvPr id="14" name="Freeform 9">
              <a:extLst>
                <a:ext uri="{FF2B5EF4-FFF2-40B4-BE49-F238E27FC236}">
                  <a16:creationId xmlns:a16="http://schemas.microsoft.com/office/drawing/2014/main" id="{411EF790-A0B7-1424-7F97-BE04AD5958CF}"/>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txBody>
            <a:bodyPr/>
            <a:lstStyle/>
            <a:p>
              <a:endParaRPr lang="en-TH"/>
            </a:p>
          </p:txBody>
        </p:sp>
      </p:grpSp>
      <p:grpSp>
        <p:nvGrpSpPr>
          <p:cNvPr id="3" name="Group 3"/>
          <p:cNvGrpSpPr/>
          <p:nvPr/>
        </p:nvGrpSpPr>
        <p:grpSpPr>
          <a:xfrm>
            <a:off x="914399" y="2210393"/>
            <a:ext cx="8290560" cy="2215154"/>
            <a:chOff x="0" y="509270"/>
            <a:chExt cx="5696098" cy="2080361"/>
          </a:xfrm>
        </p:grpSpPr>
        <p:sp>
          <p:nvSpPr>
            <p:cNvPr id="5" name="TextBox 5"/>
            <p:cNvSpPr txBox="1"/>
            <p:nvPr/>
          </p:nvSpPr>
          <p:spPr>
            <a:xfrm>
              <a:off x="3909087" y="509270"/>
              <a:ext cx="1787011" cy="404667"/>
            </a:xfrm>
            <a:prstGeom prst="rect">
              <a:avLst/>
            </a:prstGeom>
          </p:spPr>
          <p:txBody>
            <a:bodyPr wrap="square" lIns="0" tIns="0" rIns="0" bIns="0" rtlCol="0" anchor="t">
              <a:spAutoFit/>
            </a:bodyPr>
            <a:lstStyle/>
            <a:p>
              <a:pPr>
                <a:spcBef>
                  <a:spcPct val="0"/>
                </a:spcBef>
              </a:pPr>
              <a:endParaRPr lang="en-US" sz="2800">
                <a:solidFill>
                  <a:srgbClr val="242725"/>
                </a:solidFill>
                <a:latin typeface="Inter"/>
                <a:ea typeface="Inter"/>
              </a:endParaRPr>
            </a:p>
          </p:txBody>
        </p:sp>
        <p:sp>
          <p:nvSpPr>
            <p:cNvPr id="6" name="TextBox 6"/>
            <p:cNvSpPr txBox="1"/>
            <p:nvPr/>
          </p:nvSpPr>
          <p:spPr>
            <a:xfrm>
              <a:off x="0" y="1637592"/>
              <a:ext cx="5696098" cy="404667"/>
            </a:xfrm>
            <a:prstGeom prst="rect">
              <a:avLst/>
            </a:prstGeom>
          </p:spPr>
          <p:txBody>
            <a:bodyPr lIns="0" tIns="0" rIns="0" bIns="0" rtlCol="0" anchor="t">
              <a:spAutoFit/>
            </a:bodyPr>
            <a:lstStyle/>
            <a:p>
              <a:pPr>
                <a:spcBef>
                  <a:spcPct val="0"/>
                </a:spcBef>
              </a:pPr>
              <a:endParaRPr lang="en-US" sz="2800" spc="16">
                <a:solidFill>
                  <a:srgbClr val="242725"/>
                </a:solidFill>
                <a:latin typeface="Inter Bold"/>
                <a:ea typeface="Inter Bold"/>
              </a:endParaRPr>
            </a:p>
          </p:txBody>
        </p:sp>
        <p:sp>
          <p:nvSpPr>
            <p:cNvPr id="7" name="TextBox 7"/>
            <p:cNvSpPr txBox="1"/>
            <p:nvPr/>
          </p:nvSpPr>
          <p:spPr>
            <a:xfrm>
              <a:off x="0" y="2184964"/>
              <a:ext cx="5696098" cy="404667"/>
            </a:xfrm>
            <a:prstGeom prst="rect">
              <a:avLst/>
            </a:prstGeom>
          </p:spPr>
          <p:txBody>
            <a:bodyPr lIns="0" tIns="0" rIns="0" bIns="0" rtlCol="0" anchor="t">
              <a:spAutoFit/>
            </a:bodyPr>
            <a:lstStyle/>
            <a:p>
              <a:pPr>
                <a:spcBef>
                  <a:spcPct val="0"/>
                </a:spcBef>
              </a:pPr>
              <a:endParaRPr lang="en-US" sz="2800">
                <a:solidFill>
                  <a:srgbClr val="242725"/>
                </a:solidFill>
                <a:latin typeface="Inter"/>
                <a:ea typeface="Inter"/>
              </a:endParaRPr>
            </a:p>
          </p:txBody>
        </p:sp>
      </p:grpSp>
      <p:sp>
        <p:nvSpPr>
          <p:cNvPr id="16" name="AutoShape 16"/>
          <p:cNvSpPr/>
          <p:nvPr/>
        </p:nvSpPr>
        <p:spPr>
          <a:xfrm>
            <a:off x="-236307" y="6885076"/>
            <a:ext cx="10061826" cy="430124"/>
          </a:xfrm>
          <a:prstGeom prst="rect">
            <a:avLst/>
          </a:prstGeom>
          <a:solidFill>
            <a:srgbClr val="FEC800"/>
          </a:solidFill>
        </p:spPr>
      </p:sp>
      <p:sp>
        <p:nvSpPr>
          <p:cNvPr id="24" name="TextBox 2">
            <a:extLst>
              <a:ext uri="{FF2B5EF4-FFF2-40B4-BE49-F238E27FC236}">
                <a16:creationId xmlns:a16="http://schemas.microsoft.com/office/drawing/2014/main" id="{752E519C-7A2F-56C7-2259-2B9EB785C8AD}"/>
              </a:ext>
            </a:extLst>
          </p:cNvPr>
          <p:cNvSpPr txBox="1"/>
          <p:nvPr/>
        </p:nvSpPr>
        <p:spPr>
          <a:xfrm>
            <a:off x="386080" y="169957"/>
            <a:ext cx="7635240" cy="685637"/>
          </a:xfrm>
          <a:prstGeom prst="rect">
            <a:avLst/>
          </a:prstGeom>
        </p:spPr>
        <p:txBody>
          <a:bodyPr wrap="square" lIns="0" tIns="0" rIns="0" bIns="0" rtlCol="0" anchor="t">
            <a:spAutoFit/>
          </a:bodyPr>
          <a:lstStyle/>
          <a:p>
            <a:pPr>
              <a:lnSpc>
                <a:spcPts val="6000"/>
              </a:lnSpc>
            </a:pPr>
            <a:r>
              <a:rPr lang="en-US" sz="3600">
                <a:solidFill>
                  <a:srgbClr val="242725"/>
                </a:solidFill>
                <a:latin typeface="Inter Bold"/>
              </a:rPr>
              <a:t>What wrong?</a:t>
            </a:r>
          </a:p>
        </p:txBody>
      </p:sp>
      <p:sp>
        <p:nvSpPr>
          <p:cNvPr id="2" name="Footer Placeholder 14">
            <a:extLst>
              <a:ext uri="{FF2B5EF4-FFF2-40B4-BE49-F238E27FC236}">
                <a16:creationId xmlns:a16="http://schemas.microsoft.com/office/drawing/2014/main" id="{0D13EB02-E103-2827-2D66-45E64B54DBC5}"/>
              </a:ext>
            </a:extLst>
          </p:cNvPr>
          <p:cNvSpPr>
            <a:spLocks noGrp="1"/>
          </p:cNvSpPr>
          <p:nvPr>
            <p:ph type="ftr" sz="quarter" idx="11"/>
          </p:nvPr>
        </p:nvSpPr>
        <p:spPr>
          <a:xfrm>
            <a:off x="3210629" y="6376316"/>
            <a:ext cx="2895600" cy="365125"/>
          </a:xfrm>
        </p:spPr>
        <p:txBody>
          <a:bodyPr/>
          <a:lstStyle/>
          <a:p>
            <a:r>
              <a:rPr lang="en-US" sz="1200">
                <a:solidFill>
                  <a:schemeClr val="bg1">
                    <a:lumMod val="50000"/>
                  </a:schemeClr>
                </a:solidFill>
                <a:latin typeface="Inter"/>
              </a:rPr>
              <a:t>Section Four: Event</a:t>
            </a:r>
          </a:p>
        </p:txBody>
      </p:sp>
      <p:pic>
        <p:nvPicPr>
          <p:cNvPr id="19" name="Content Placeholder 18" descr="A screen shot of a computer program&#10;&#10;Description automatically generated with low confidence">
            <a:extLst>
              <a:ext uri="{FF2B5EF4-FFF2-40B4-BE49-F238E27FC236}">
                <a16:creationId xmlns:a16="http://schemas.microsoft.com/office/drawing/2014/main" id="{2E5BEBCF-2143-600D-B2A6-9D7AB8C299DE}"/>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404298" y="801979"/>
            <a:ext cx="5210287" cy="5440885"/>
          </a:xfrm>
        </p:spPr>
      </p:pic>
    </p:spTree>
    <p:extLst>
      <p:ext uri="{BB962C8B-B14F-4D97-AF65-F5344CB8AC3E}">
        <p14:creationId xmlns:p14="http://schemas.microsoft.com/office/powerpoint/2010/main" val="992905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3">
            <a:extLst>
              <a:ext uri="{FF2B5EF4-FFF2-40B4-BE49-F238E27FC236}">
                <a16:creationId xmlns:a16="http://schemas.microsoft.com/office/drawing/2014/main" id="{F1E5D4C3-1085-10B2-A4A9-1DA8C4133939}"/>
              </a:ext>
            </a:extLst>
          </p:cNvPr>
          <p:cNvGrpSpPr/>
          <p:nvPr/>
        </p:nvGrpSpPr>
        <p:grpSpPr>
          <a:xfrm>
            <a:off x="7468705" y="-1325518"/>
            <a:ext cx="3315390" cy="3315390"/>
            <a:chOff x="0" y="0"/>
            <a:chExt cx="6350000" cy="6350000"/>
          </a:xfrm>
        </p:grpSpPr>
        <p:sp>
          <p:nvSpPr>
            <p:cNvPr id="9" name="Freeform 4">
              <a:extLst>
                <a:ext uri="{FF2B5EF4-FFF2-40B4-BE49-F238E27FC236}">
                  <a16:creationId xmlns:a16="http://schemas.microsoft.com/office/drawing/2014/main" id="{0B86B811-ACA1-2760-7FAF-26358CFF79C4}"/>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10" name="Group 9">
            <a:extLst>
              <a:ext uri="{FF2B5EF4-FFF2-40B4-BE49-F238E27FC236}">
                <a16:creationId xmlns:a16="http://schemas.microsoft.com/office/drawing/2014/main" id="{A2359EE5-EBA9-5E3F-B45D-77B2053F2221}"/>
              </a:ext>
            </a:extLst>
          </p:cNvPr>
          <p:cNvGrpSpPr/>
          <p:nvPr/>
        </p:nvGrpSpPr>
        <p:grpSpPr>
          <a:xfrm>
            <a:off x="7205275" y="841111"/>
            <a:ext cx="1666117" cy="1624093"/>
            <a:chOff x="0" y="0"/>
            <a:chExt cx="4589780" cy="4578350"/>
          </a:xfrm>
          <a:solidFill>
            <a:srgbClr val="FEC800"/>
          </a:solidFill>
        </p:grpSpPr>
        <p:sp>
          <p:nvSpPr>
            <p:cNvPr id="11" name="Freeform 6">
              <a:extLst>
                <a:ext uri="{FF2B5EF4-FFF2-40B4-BE49-F238E27FC236}">
                  <a16:creationId xmlns:a16="http://schemas.microsoft.com/office/drawing/2014/main" id="{72A99570-96D4-0E91-D2FA-E3EFC43D57C5}"/>
                </a:ext>
              </a:extLst>
            </p:cNvPr>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12" name="Freeform 7">
              <a:extLst>
                <a:ext uri="{FF2B5EF4-FFF2-40B4-BE49-F238E27FC236}">
                  <a16:creationId xmlns:a16="http://schemas.microsoft.com/office/drawing/2014/main" id="{57A69021-0866-0D21-C0F3-5F3D99901C88}"/>
                </a:ext>
              </a:extLst>
            </p:cNvPr>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13" name="Group 8">
            <a:extLst>
              <a:ext uri="{FF2B5EF4-FFF2-40B4-BE49-F238E27FC236}">
                <a16:creationId xmlns:a16="http://schemas.microsoft.com/office/drawing/2014/main" id="{834282D3-551F-A098-8993-B17C781D7DAE}"/>
              </a:ext>
            </a:extLst>
          </p:cNvPr>
          <p:cNvGrpSpPr/>
          <p:nvPr/>
        </p:nvGrpSpPr>
        <p:grpSpPr>
          <a:xfrm>
            <a:off x="-595909" y="3994660"/>
            <a:ext cx="4563322" cy="4163718"/>
            <a:chOff x="14167" y="0"/>
            <a:chExt cx="6321665" cy="6350000"/>
          </a:xfrm>
        </p:grpSpPr>
        <p:sp>
          <p:nvSpPr>
            <p:cNvPr id="14" name="Freeform 9">
              <a:extLst>
                <a:ext uri="{FF2B5EF4-FFF2-40B4-BE49-F238E27FC236}">
                  <a16:creationId xmlns:a16="http://schemas.microsoft.com/office/drawing/2014/main" id="{411EF790-A0B7-1424-7F97-BE04AD5958CF}"/>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txBody>
            <a:bodyPr/>
            <a:lstStyle/>
            <a:p>
              <a:endParaRPr lang="en-TH"/>
            </a:p>
          </p:txBody>
        </p:sp>
      </p:grpSp>
      <p:grpSp>
        <p:nvGrpSpPr>
          <p:cNvPr id="3" name="Group 3"/>
          <p:cNvGrpSpPr/>
          <p:nvPr/>
        </p:nvGrpSpPr>
        <p:grpSpPr>
          <a:xfrm>
            <a:off x="914399" y="2210393"/>
            <a:ext cx="8290560" cy="2215154"/>
            <a:chOff x="0" y="509270"/>
            <a:chExt cx="5696098" cy="2080361"/>
          </a:xfrm>
        </p:grpSpPr>
        <p:sp>
          <p:nvSpPr>
            <p:cNvPr id="5" name="TextBox 5"/>
            <p:cNvSpPr txBox="1"/>
            <p:nvPr/>
          </p:nvSpPr>
          <p:spPr>
            <a:xfrm>
              <a:off x="3909087" y="509270"/>
              <a:ext cx="1787011" cy="404667"/>
            </a:xfrm>
            <a:prstGeom prst="rect">
              <a:avLst/>
            </a:prstGeom>
          </p:spPr>
          <p:txBody>
            <a:bodyPr wrap="square" lIns="0" tIns="0" rIns="0" bIns="0" rtlCol="0" anchor="t">
              <a:spAutoFit/>
            </a:bodyPr>
            <a:lstStyle/>
            <a:p>
              <a:pPr>
                <a:spcBef>
                  <a:spcPct val="0"/>
                </a:spcBef>
              </a:pPr>
              <a:endParaRPr lang="en-US" sz="2800">
                <a:solidFill>
                  <a:srgbClr val="242725"/>
                </a:solidFill>
                <a:latin typeface="Inter"/>
                <a:ea typeface="Inter"/>
              </a:endParaRPr>
            </a:p>
          </p:txBody>
        </p:sp>
        <p:sp>
          <p:nvSpPr>
            <p:cNvPr id="6" name="TextBox 6"/>
            <p:cNvSpPr txBox="1"/>
            <p:nvPr/>
          </p:nvSpPr>
          <p:spPr>
            <a:xfrm>
              <a:off x="0" y="1637592"/>
              <a:ext cx="5696098" cy="404667"/>
            </a:xfrm>
            <a:prstGeom prst="rect">
              <a:avLst/>
            </a:prstGeom>
          </p:spPr>
          <p:txBody>
            <a:bodyPr lIns="0" tIns="0" rIns="0" bIns="0" rtlCol="0" anchor="t">
              <a:spAutoFit/>
            </a:bodyPr>
            <a:lstStyle/>
            <a:p>
              <a:pPr>
                <a:spcBef>
                  <a:spcPct val="0"/>
                </a:spcBef>
              </a:pPr>
              <a:endParaRPr lang="en-US" sz="2800" spc="16">
                <a:solidFill>
                  <a:srgbClr val="242725"/>
                </a:solidFill>
                <a:latin typeface="Inter Bold"/>
                <a:ea typeface="Inter Bold"/>
              </a:endParaRPr>
            </a:p>
          </p:txBody>
        </p:sp>
        <p:sp>
          <p:nvSpPr>
            <p:cNvPr id="7" name="TextBox 7"/>
            <p:cNvSpPr txBox="1"/>
            <p:nvPr/>
          </p:nvSpPr>
          <p:spPr>
            <a:xfrm>
              <a:off x="0" y="2184964"/>
              <a:ext cx="5696098" cy="404667"/>
            </a:xfrm>
            <a:prstGeom prst="rect">
              <a:avLst/>
            </a:prstGeom>
          </p:spPr>
          <p:txBody>
            <a:bodyPr lIns="0" tIns="0" rIns="0" bIns="0" rtlCol="0" anchor="t">
              <a:spAutoFit/>
            </a:bodyPr>
            <a:lstStyle/>
            <a:p>
              <a:pPr>
                <a:spcBef>
                  <a:spcPct val="0"/>
                </a:spcBef>
              </a:pPr>
              <a:endParaRPr lang="en-US" sz="2800">
                <a:solidFill>
                  <a:srgbClr val="242725"/>
                </a:solidFill>
                <a:latin typeface="Inter"/>
                <a:ea typeface="Inter"/>
              </a:endParaRPr>
            </a:p>
          </p:txBody>
        </p:sp>
      </p:grpSp>
      <p:sp>
        <p:nvSpPr>
          <p:cNvPr id="16" name="AutoShape 16"/>
          <p:cNvSpPr/>
          <p:nvPr/>
        </p:nvSpPr>
        <p:spPr>
          <a:xfrm>
            <a:off x="-236307" y="6885076"/>
            <a:ext cx="10061826" cy="430124"/>
          </a:xfrm>
          <a:prstGeom prst="rect">
            <a:avLst/>
          </a:prstGeom>
          <a:solidFill>
            <a:srgbClr val="FEC800"/>
          </a:solidFill>
        </p:spPr>
      </p:sp>
      <p:sp>
        <p:nvSpPr>
          <p:cNvPr id="24" name="TextBox 2">
            <a:extLst>
              <a:ext uri="{FF2B5EF4-FFF2-40B4-BE49-F238E27FC236}">
                <a16:creationId xmlns:a16="http://schemas.microsoft.com/office/drawing/2014/main" id="{752E519C-7A2F-56C7-2259-2B9EB785C8AD}"/>
              </a:ext>
            </a:extLst>
          </p:cNvPr>
          <p:cNvSpPr txBox="1"/>
          <p:nvPr/>
        </p:nvSpPr>
        <p:spPr>
          <a:xfrm>
            <a:off x="1458334" y="499452"/>
            <a:ext cx="7635240" cy="685637"/>
          </a:xfrm>
          <a:prstGeom prst="rect">
            <a:avLst/>
          </a:prstGeom>
        </p:spPr>
        <p:txBody>
          <a:bodyPr wrap="square" lIns="0" tIns="0" rIns="0" bIns="0" rtlCol="0" anchor="t">
            <a:spAutoFit/>
          </a:bodyPr>
          <a:lstStyle/>
          <a:p>
            <a:pPr>
              <a:lnSpc>
                <a:spcPts val="6000"/>
              </a:lnSpc>
            </a:pPr>
            <a:r>
              <a:rPr lang="en-US" sz="3600">
                <a:solidFill>
                  <a:srgbClr val="242725"/>
                </a:solidFill>
                <a:latin typeface="Inter Bold"/>
              </a:rPr>
              <a:t>Use state to receive value</a:t>
            </a:r>
          </a:p>
        </p:txBody>
      </p:sp>
      <p:sp>
        <p:nvSpPr>
          <p:cNvPr id="2" name="Footer Placeholder 14">
            <a:extLst>
              <a:ext uri="{FF2B5EF4-FFF2-40B4-BE49-F238E27FC236}">
                <a16:creationId xmlns:a16="http://schemas.microsoft.com/office/drawing/2014/main" id="{0D13EB02-E103-2827-2D66-45E64B54DBC5}"/>
              </a:ext>
            </a:extLst>
          </p:cNvPr>
          <p:cNvSpPr>
            <a:spLocks noGrp="1"/>
          </p:cNvSpPr>
          <p:nvPr>
            <p:ph type="ftr" sz="quarter" idx="11"/>
          </p:nvPr>
        </p:nvSpPr>
        <p:spPr>
          <a:xfrm>
            <a:off x="3210629" y="6376316"/>
            <a:ext cx="2895600" cy="365125"/>
          </a:xfrm>
        </p:spPr>
        <p:txBody>
          <a:bodyPr/>
          <a:lstStyle/>
          <a:p>
            <a:r>
              <a:rPr lang="en-US" sz="1200">
                <a:solidFill>
                  <a:schemeClr val="bg1">
                    <a:lumMod val="50000"/>
                  </a:schemeClr>
                </a:solidFill>
                <a:latin typeface="Inter"/>
              </a:rPr>
              <a:t>Section Four: Event</a:t>
            </a:r>
          </a:p>
        </p:txBody>
      </p:sp>
      <p:grpSp>
        <p:nvGrpSpPr>
          <p:cNvPr id="20" name="Group 11">
            <a:extLst>
              <a:ext uri="{FF2B5EF4-FFF2-40B4-BE49-F238E27FC236}">
                <a16:creationId xmlns:a16="http://schemas.microsoft.com/office/drawing/2014/main" id="{E0115B6D-06E4-2DBE-AE01-143AD0553B82}"/>
              </a:ext>
            </a:extLst>
          </p:cNvPr>
          <p:cNvGrpSpPr/>
          <p:nvPr/>
        </p:nvGrpSpPr>
        <p:grpSpPr>
          <a:xfrm>
            <a:off x="5275954" y="1865236"/>
            <a:ext cx="4501358" cy="3524335"/>
            <a:chOff x="0" y="-38100"/>
            <a:chExt cx="4102449" cy="3363816"/>
          </a:xfrm>
        </p:grpSpPr>
        <p:sp>
          <p:nvSpPr>
            <p:cNvPr id="21" name="TextBox 12">
              <a:extLst>
                <a:ext uri="{FF2B5EF4-FFF2-40B4-BE49-F238E27FC236}">
                  <a16:creationId xmlns:a16="http://schemas.microsoft.com/office/drawing/2014/main" id="{98CBB0C8-E847-4610-90DA-3EFE871F00F2}"/>
                </a:ext>
              </a:extLst>
            </p:cNvPr>
            <p:cNvSpPr txBox="1"/>
            <p:nvPr/>
          </p:nvSpPr>
          <p:spPr>
            <a:xfrm>
              <a:off x="0" y="-38100"/>
              <a:ext cx="4041145" cy="248043"/>
            </a:xfrm>
            <a:prstGeom prst="rect">
              <a:avLst/>
            </a:prstGeom>
          </p:spPr>
          <p:txBody>
            <a:bodyPr lIns="0" tIns="0" rIns="0" bIns="0" rtlCol="0" anchor="t">
              <a:spAutoFit/>
            </a:bodyPr>
            <a:lstStyle/>
            <a:p>
              <a:pPr>
                <a:lnSpc>
                  <a:spcPts val="2240"/>
                </a:lnSpc>
                <a:spcBef>
                  <a:spcPct val="0"/>
                </a:spcBef>
              </a:pPr>
              <a:r>
                <a:rPr lang="en-US" sz="1600" spc="16">
                  <a:solidFill>
                    <a:srgbClr val="242725"/>
                  </a:solidFill>
                  <a:latin typeface="Inter Bold"/>
                </a:rPr>
                <a:t>1 define state with </a:t>
              </a:r>
              <a:r>
                <a:rPr lang="en-US" sz="1600" spc="16" err="1">
                  <a:solidFill>
                    <a:srgbClr val="242725"/>
                  </a:solidFill>
                  <a:latin typeface="Inter Bold"/>
                </a:rPr>
                <a:t>useState</a:t>
              </a:r>
              <a:r>
                <a:rPr lang="en-US" sz="1600" spc="16">
                  <a:solidFill>
                    <a:srgbClr val="242725"/>
                  </a:solidFill>
                  <a:latin typeface="Inter Bold"/>
                </a:rPr>
                <a:t> Hook API</a:t>
              </a:r>
            </a:p>
          </p:txBody>
        </p:sp>
        <p:sp>
          <p:nvSpPr>
            <p:cNvPr id="22" name="TextBox 13">
              <a:extLst>
                <a:ext uri="{FF2B5EF4-FFF2-40B4-BE49-F238E27FC236}">
                  <a16:creationId xmlns:a16="http://schemas.microsoft.com/office/drawing/2014/main" id="{9D904586-A802-19BB-D6E5-D9F8D80ED7AD}"/>
                </a:ext>
              </a:extLst>
            </p:cNvPr>
            <p:cNvSpPr txBox="1"/>
            <p:nvPr/>
          </p:nvSpPr>
          <p:spPr>
            <a:xfrm>
              <a:off x="39693" y="294090"/>
              <a:ext cx="4041145" cy="517322"/>
            </a:xfrm>
            <a:prstGeom prst="rect">
              <a:avLst/>
            </a:prstGeom>
          </p:spPr>
          <p:txBody>
            <a:bodyPr lIns="0" tIns="0" rIns="0" bIns="0" rtlCol="0" anchor="t">
              <a:spAutoFit/>
            </a:bodyPr>
            <a:lstStyle/>
            <a:p>
              <a:pPr>
                <a:lnSpc>
                  <a:spcPts val="2240"/>
                </a:lnSpc>
                <a:spcBef>
                  <a:spcPct val="0"/>
                </a:spcBef>
              </a:pPr>
              <a:r>
                <a:rPr lang="en-US" sz="1600">
                  <a:solidFill>
                    <a:srgbClr val="242725"/>
                  </a:solidFill>
                  <a:latin typeface="Inter"/>
                </a:rPr>
                <a:t>Set default with ''  empty string</a:t>
              </a:r>
            </a:p>
            <a:p>
              <a:pPr>
                <a:lnSpc>
                  <a:spcPts val="2240"/>
                </a:lnSpc>
                <a:spcBef>
                  <a:spcPct val="0"/>
                </a:spcBef>
              </a:pPr>
              <a:endParaRPr lang="en-US" sz="1600">
                <a:solidFill>
                  <a:srgbClr val="242725"/>
                </a:solidFill>
                <a:latin typeface="Inter"/>
              </a:endParaRPr>
            </a:p>
          </p:txBody>
        </p:sp>
        <p:sp>
          <p:nvSpPr>
            <p:cNvPr id="23" name="TextBox 14">
              <a:extLst>
                <a:ext uri="{FF2B5EF4-FFF2-40B4-BE49-F238E27FC236}">
                  <a16:creationId xmlns:a16="http://schemas.microsoft.com/office/drawing/2014/main" id="{E5CE7D20-AA23-B20F-73ED-C7999E6F84BD}"/>
                </a:ext>
              </a:extLst>
            </p:cNvPr>
            <p:cNvSpPr txBox="1"/>
            <p:nvPr/>
          </p:nvSpPr>
          <p:spPr>
            <a:xfrm>
              <a:off x="59698" y="1524771"/>
              <a:ext cx="4041145" cy="346505"/>
            </a:xfrm>
            <a:prstGeom prst="rect">
              <a:avLst/>
            </a:prstGeom>
          </p:spPr>
          <p:txBody>
            <a:bodyPr lIns="0" tIns="0" rIns="0" bIns="0" rtlCol="0" anchor="t">
              <a:spAutoFit/>
            </a:bodyPr>
            <a:lstStyle/>
            <a:p>
              <a:pPr>
                <a:lnSpc>
                  <a:spcPts val="2240"/>
                </a:lnSpc>
                <a:spcBef>
                  <a:spcPct val="0"/>
                </a:spcBef>
              </a:pPr>
              <a:r>
                <a:rPr lang="en-US" sz="1600" spc="16">
                  <a:solidFill>
                    <a:srgbClr val="242725"/>
                  </a:solidFill>
                  <a:latin typeface="Inter Bold"/>
                </a:rPr>
                <a:t>2</a:t>
              </a:r>
            </a:p>
          </p:txBody>
        </p:sp>
        <p:sp>
          <p:nvSpPr>
            <p:cNvPr id="25" name="TextBox 15">
              <a:extLst>
                <a:ext uri="{FF2B5EF4-FFF2-40B4-BE49-F238E27FC236}">
                  <a16:creationId xmlns:a16="http://schemas.microsoft.com/office/drawing/2014/main" id="{6C6DB447-BE2C-9293-E674-F7DC9E93516E}"/>
                </a:ext>
              </a:extLst>
            </p:cNvPr>
            <p:cNvSpPr txBox="1"/>
            <p:nvPr/>
          </p:nvSpPr>
          <p:spPr>
            <a:xfrm>
              <a:off x="61304" y="1830392"/>
              <a:ext cx="4041145" cy="517322"/>
            </a:xfrm>
            <a:prstGeom prst="rect">
              <a:avLst/>
            </a:prstGeom>
          </p:spPr>
          <p:txBody>
            <a:bodyPr lIns="0" tIns="0" rIns="0" bIns="0" rtlCol="0" anchor="t">
              <a:spAutoFit/>
            </a:bodyPr>
            <a:lstStyle/>
            <a:p>
              <a:pPr>
                <a:lnSpc>
                  <a:spcPts val="2240"/>
                </a:lnSpc>
                <a:spcBef>
                  <a:spcPct val="0"/>
                </a:spcBef>
              </a:pPr>
              <a:r>
                <a:rPr lang="en-US" sz="1600">
                  <a:solidFill>
                    <a:srgbClr val="242725"/>
                  </a:solidFill>
                  <a:latin typeface="Inter"/>
                </a:rPr>
                <a:t>Get value from </a:t>
              </a:r>
              <a:r>
                <a:rPr lang="en-US" sz="1600" err="1">
                  <a:solidFill>
                    <a:srgbClr val="242725"/>
                  </a:solidFill>
                  <a:latin typeface="Inter"/>
                </a:rPr>
                <a:t>onChange</a:t>
              </a:r>
              <a:r>
                <a:rPr lang="en-US" sz="1600">
                  <a:solidFill>
                    <a:srgbClr val="242725"/>
                  </a:solidFill>
                  <a:latin typeface="Inter"/>
                </a:rPr>
                <a:t> event and set the new name state</a:t>
              </a:r>
            </a:p>
          </p:txBody>
        </p:sp>
        <p:sp>
          <p:nvSpPr>
            <p:cNvPr id="26" name="TextBox 16">
              <a:extLst>
                <a:ext uri="{FF2B5EF4-FFF2-40B4-BE49-F238E27FC236}">
                  <a16:creationId xmlns:a16="http://schemas.microsoft.com/office/drawing/2014/main" id="{E114B03B-B529-8137-5AC5-741890A384A0}"/>
                </a:ext>
              </a:extLst>
            </p:cNvPr>
            <p:cNvSpPr txBox="1"/>
            <p:nvPr/>
          </p:nvSpPr>
          <p:spPr>
            <a:xfrm>
              <a:off x="59698" y="2767063"/>
              <a:ext cx="4041145" cy="346505"/>
            </a:xfrm>
            <a:prstGeom prst="rect">
              <a:avLst/>
            </a:prstGeom>
          </p:spPr>
          <p:txBody>
            <a:bodyPr lIns="0" tIns="0" rIns="0" bIns="0" rtlCol="0" anchor="t">
              <a:spAutoFit/>
            </a:bodyPr>
            <a:lstStyle/>
            <a:p>
              <a:pPr>
                <a:lnSpc>
                  <a:spcPts val="2240"/>
                </a:lnSpc>
                <a:spcBef>
                  <a:spcPct val="0"/>
                </a:spcBef>
              </a:pPr>
              <a:r>
                <a:rPr lang="en-US" sz="1600" spc="16">
                  <a:solidFill>
                    <a:srgbClr val="242725"/>
                  </a:solidFill>
                  <a:latin typeface="Inter Bold"/>
                </a:rPr>
                <a:t>3</a:t>
              </a:r>
            </a:p>
          </p:txBody>
        </p:sp>
        <p:sp>
          <p:nvSpPr>
            <p:cNvPr id="28" name="TextBox 17">
              <a:extLst>
                <a:ext uri="{FF2B5EF4-FFF2-40B4-BE49-F238E27FC236}">
                  <a16:creationId xmlns:a16="http://schemas.microsoft.com/office/drawing/2014/main" id="{5B0D9B23-DDBB-57AB-55D3-68A2710C02C0}"/>
                </a:ext>
              </a:extLst>
            </p:cNvPr>
            <p:cNvSpPr txBox="1"/>
            <p:nvPr/>
          </p:nvSpPr>
          <p:spPr>
            <a:xfrm>
              <a:off x="59698" y="3077673"/>
              <a:ext cx="4041145" cy="248043"/>
            </a:xfrm>
            <a:prstGeom prst="rect">
              <a:avLst/>
            </a:prstGeom>
          </p:spPr>
          <p:txBody>
            <a:bodyPr lIns="0" tIns="0" rIns="0" bIns="0" rtlCol="0" anchor="t">
              <a:spAutoFit/>
            </a:bodyPr>
            <a:lstStyle/>
            <a:p>
              <a:pPr>
                <a:lnSpc>
                  <a:spcPts val="2240"/>
                </a:lnSpc>
                <a:spcBef>
                  <a:spcPct val="0"/>
                </a:spcBef>
              </a:pPr>
              <a:r>
                <a:rPr lang="en-US" sz="1600">
                  <a:solidFill>
                    <a:srgbClr val="242725"/>
                  </a:solidFill>
                  <a:latin typeface="Inter"/>
                </a:rPr>
                <a:t>Show current state in JSX</a:t>
              </a:r>
            </a:p>
          </p:txBody>
        </p:sp>
      </p:grpSp>
      <p:pic>
        <p:nvPicPr>
          <p:cNvPr id="19" name="Content Placeholder 18" descr="A screen shot of a computer program&#10;&#10;Description automatically generated with low confidence">
            <a:extLst>
              <a:ext uri="{FF2B5EF4-FFF2-40B4-BE49-F238E27FC236}">
                <a16:creationId xmlns:a16="http://schemas.microsoft.com/office/drawing/2014/main" id="{E7F2B9DA-0111-CD43-C978-6DB39E5DD9A3}"/>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42046" y="1994573"/>
            <a:ext cx="4825040" cy="2696176"/>
          </a:xfrm>
        </p:spPr>
      </p:pic>
    </p:spTree>
    <p:extLst>
      <p:ext uri="{BB962C8B-B14F-4D97-AF65-F5344CB8AC3E}">
        <p14:creationId xmlns:p14="http://schemas.microsoft.com/office/powerpoint/2010/main" val="39838293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48640" y="995561"/>
            <a:ext cx="8656320" cy="769005"/>
          </a:xfrm>
          <a:prstGeom prst="rect">
            <a:avLst/>
          </a:prstGeom>
        </p:spPr>
        <p:txBody>
          <a:bodyPr lIns="0" tIns="0" rIns="0" bIns="0" rtlCol="0" anchor="t">
            <a:spAutoFit/>
          </a:bodyPr>
          <a:lstStyle/>
          <a:p>
            <a:pPr algn="ctr">
              <a:lnSpc>
                <a:spcPts val="6000"/>
              </a:lnSpc>
            </a:pPr>
            <a:r>
              <a:rPr lang="en-US" sz="5000">
                <a:solidFill>
                  <a:srgbClr val="242725"/>
                </a:solidFill>
                <a:latin typeface="Inter Bold"/>
              </a:rPr>
              <a:t>Challenge</a:t>
            </a:r>
          </a:p>
        </p:txBody>
      </p:sp>
      <p:grpSp>
        <p:nvGrpSpPr>
          <p:cNvPr id="3" name="Group 3"/>
          <p:cNvGrpSpPr/>
          <p:nvPr/>
        </p:nvGrpSpPr>
        <p:grpSpPr>
          <a:xfrm>
            <a:off x="731520" y="2262753"/>
            <a:ext cx="4602480" cy="3466076"/>
            <a:chOff x="0" y="-38100"/>
            <a:chExt cx="5696098" cy="4621435"/>
          </a:xfrm>
        </p:grpSpPr>
        <p:sp>
          <p:nvSpPr>
            <p:cNvPr id="4" name="TextBox 4"/>
            <p:cNvSpPr txBox="1"/>
            <p:nvPr/>
          </p:nvSpPr>
          <p:spPr>
            <a:xfrm>
              <a:off x="0" y="-38100"/>
              <a:ext cx="5696098" cy="346505"/>
            </a:xfrm>
            <a:prstGeom prst="rect">
              <a:avLst/>
            </a:prstGeom>
          </p:spPr>
          <p:txBody>
            <a:bodyPr lIns="0" tIns="0" rIns="0" bIns="0" rtlCol="0" anchor="t">
              <a:spAutoFit/>
            </a:bodyPr>
            <a:lstStyle/>
            <a:p>
              <a:pPr>
                <a:lnSpc>
                  <a:spcPts val="2240"/>
                </a:lnSpc>
                <a:spcBef>
                  <a:spcPct val="0"/>
                </a:spcBef>
              </a:pPr>
              <a:r>
                <a:rPr lang="en-US" sz="1600" spc="16">
                  <a:solidFill>
                    <a:srgbClr val="242725"/>
                  </a:solidFill>
                  <a:latin typeface="Inter Bold"/>
                </a:rPr>
                <a:t>Step 1</a:t>
              </a:r>
            </a:p>
          </p:txBody>
        </p:sp>
        <p:sp>
          <p:nvSpPr>
            <p:cNvPr id="5" name="TextBox 5"/>
            <p:cNvSpPr txBox="1"/>
            <p:nvPr/>
          </p:nvSpPr>
          <p:spPr>
            <a:xfrm>
              <a:off x="0" y="509271"/>
              <a:ext cx="5696098" cy="1098848"/>
            </a:xfrm>
            <a:prstGeom prst="rect">
              <a:avLst/>
            </a:prstGeom>
          </p:spPr>
          <p:txBody>
            <a:bodyPr lIns="0" tIns="0" rIns="0" bIns="0" rtlCol="0" anchor="t">
              <a:spAutoFit/>
            </a:bodyPr>
            <a:lstStyle/>
            <a:p>
              <a:pPr>
                <a:lnSpc>
                  <a:spcPts val="2240"/>
                </a:lnSpc>
                <a:spcBef>
                  <a:spcPct val="0"/>
                </a:spcBef>
              </a:pPr>
              <a:r>
                <a:rPr lang="en-US" sz="1600">
                  <a:solidFill>
                    <a:srgbClr val="242725"/>
                  </a:solidFill>
                  <a:latin typeface="Inter"/>
                </a:rPr>
                <a:t>Create a </a:t>
              </a:r>
              <a:r>
                <a:rPr lang="en-US" sz="1600" b="1" err="1">
                  <a:solidFill>
                    <a:srgbClr val="242725"/>
                  </a:solidFill>
                  <a:latin typeface="Inter"/>
                </a:rPr>
                <a:t>InputMyNameAndAge.tsx</a:t>
              </a:r>
              <a:r>
                <a:rPr lang="en-US" sz="1600" b="1">
                  <a:solidFill>
                    <a:srgbClr val="242725"/>
                  </a:solidFill>
                  <a:latin typeface="Inter"/>
                </a:rPr>
                <a:t> </a:t>
              </a:r>
              <a:r>
                <a:rPr lang="en-US" sz="1600">
                  <a:solidFill>
                    <a:srgbClr val="242725"/>
                  </a:solidFill>
                  <a:latin typeface="Inter"/>
                </a:rPr>
                <a:t>like in this slide and import it in </a:t>
              </a:r>
              <a:r>
                <a:rPr lang="en-US" sz="1600" b="1" err="1">
                  <a:solidFill>
                    <a:srgbClr val="242725"/>
                  </a:solidFill>
                  <a:latin typeface="Inter"/>
                </a:rPr>
                <a:t>App.tsx</a:t>
              </a:r>
              <a:endParaRPr lang="en-US" sz="1600" b="1">
                <a:solidFill>
                  <a:srgbClr val="242725"/>
                </a:solidFill>
                <a:latin typeface="Inter"/>
              </a:endParaRPr>
            </a:p>
            <a:p>
              <a:pPr>
                <a:lnSpc>
                  <a:spcPts val="2240"/>
                </a:lnSpc>
                <a:spcBef>
                  <a:spcPct val="0"/>
                </a:spcBef>
              </a:pPr>
              <a:endParaRPr lang="en-US" sz="1600">
                <a:solidFill>
                  <a:srgbClr val="242725"/>
                </a:solidFill>
                <a:latin typeface="Inter"/>
              </a:endParaRPr>
            </a:p>
          </p:txBody>
        </p:sp>
        <p:sp>
          <p:nvSpPr>
            <p:cNvPr id="6" name="TextBox 6"/>
            <p:cNvSpPr txBox="1"/>
            <p:nvPr/>
          </p:nvSpPr>
          <p:spPr>
            <a:xfrm>
              <a:off x="0" y="1637593"/>
              <a:ext cx="5696098" cy="346505"/>
            </a:xfrm>
            <a:prstGeom prst="rect">
              <a:avLst/>
            </a:prstGeom>
          </p:spPr>
          <p:txBody>
            <a:bodyPr lIns="0" tIns="0" rIns="0" bIns="0" rtlCol="0" anchor="t">
              <a:spAutoFit/>
            </a:bodyPr>
            <a:lstStyle/>
            <a:p>
              <a:pPr>
                <a:lnSpc>
                  <a:spcPts val="2240"/>
                </a:lnSpc>
                <a:spcBef>
                  <a:spcPct val="0"/>
                </a:spcBef>
              </a:pPr>
              <a:r>
                <a:rPr lang="en-US" sz="1600" spc="16">
                  <a:solidFill>
                    <a:srgbClr val="242725"/>
                  </a:solidFill>
                  <a:latin typeface="Inter Bold"/>
                </a:rPr>
                <a:t>Step 2</a:t>
              </a:r>
            </a:p>
          </p:txBody>
        </p:sp>
        <p:sp>
          <p:nvSpPr>
            <p:cNvPr id="7" name="TextBox 7"/>
            <p:cNvSpPr txBox="1"/>
            <p:nvPr/>
          </p:nvSpPr>
          <p:spPr>
            <a:xfrm>
              <a:off x="0" y="2184964"/>
              <a:ext cx="5696098" cy="346505"/>
            </a:xfrm>
            <a:prstGeom prst="rect">
              <a:avLst/>
            </a:prstGeom>
          </p:spPr>
          <p:txBody>
            <a:bodyPr lIns="0" tIns="0" rIns="0" bIns="0" rtlCol="0" anchor="t">
              <a:spAutoFit/>
            </a:bodyPr>
            <a:lstStyle/>
            <a:p>
              <a:pPr>
                <a:lnSpc>
                  <a:spcPts val="2240"/>
                </a:lnSpc>
                <a:spcBef>
                  <a:spcPct val="0"/>
                </a:spcBef>
              </a:pPr>
              <a:r>
                <a:rPr lang="en-US" sz="1600">
                  <a:solidFill>
                    <a:srgbClr val="242725"/>
                  </a:solidFill>
                  <a:latin typeface="Inter"/>
                </a:rPr>
                <a:t>Add Age input and age state</a:t>
              </a:r>
            </a:p>
          </p:txBody>
        </p:sp>
        <p:sp>
          <p:nvSpPr>
            <p:cNvPr id="8" name="TextBox 8"/>
            <p:cNvSpPr txBox="1"/>
            <p:nvPr/>
          </p:nvSpPr>
          <p:spPr>
            <a:xfrm>
              <a:off x="0" y="3313287"/>
              <a:ext cx="5696098" cy="346505"/>
            </a:xfrm>
            <a:prstGeom prst="rect">
              <a:avLst/>
            </a:prstGeom>
          </p:spPr>
          <p:txBody>
            <a:bodyPr lIns="0" tIns="0" rIns="0" bIns="0" rtlCol="0" anchor="t">
              <a:spAutoFit/>
            </a:bodyPr>
            <a:lstStyle/>
            <a:p>
              <a:pPr>
                <a:lnSpc>
                  <a:spcPts val="2240"/>
                </a:lnSpc>
                <a:spcBef>
                  <a:spcPct val="0"/>
                </a:spcBef>
              </a:pPr>
              <a:r>
                <a:rPr lang="en-US" sz="1600" spc="16">
                  <a:solidFill>
                    <a:srgbClr val="242725"/>
                  </a:solidFill>
                  <a:latin typeface="Inter Bold"/>
                </a:rPr>
                <a:t>Step 3</a:t>
              </a:r>
            </a:p>
          </p:txBody>
        </p:sp>
        <p:sp>
          <p:nvSpPr>
            <p:cNvPr id="9" name="TextBox 9"/>
            <p:cNvSpPr txBox="1"/>
            <p:nvPr/>
          </p:nvSpPr>
          <p:spPr>
            <a:xfrm>
              <a:off x="0" y="3860658"/>
              <a:ext cx="5696098" cy="722677"/>
            </a:xfrm>
            <a:prstGeom prst="rect">
              <a:avLst/>
            </a:prstGeom>
          </p:spPr>
          <p:txBody>
            <a:bodyPr lIns="0" tIns="0" rIns="0" bIns="0" rtlCol="0" anchor="t">
              <a:spAutoFit/>
            </a:bodyPr>
            <a:lstStyle/>
            <a:p>
              <a:pPr>
                <a:lnSpc>
                  <a:spcPts val="2240"/>
                </a:lnSpc>
                <a:spcBef>
                  <a:spcPct val="0"/>
                </a:spcBef>
              </a:pPr>
              <a:r>
                <a:rPr lang="en-US" sz="1600">
                  <a:solidFill>
                    <a:srgbClr val="242725"/>
                  </a:solidFill>
                  <a:latin typeface="Inter"/>
                </a:rPr>
                <a:t>Show name and Age in </a:t>
              </a:r>
              <a:r>
                <a:rPr lang="en-US" sz="1599" b="1" err="1">
                  <a:solidFill>
                    <a:srgbClr val="242725"/>
                  </a:solidFill>
                  <a:latin typeface="Inter"/>
                </a:rPr>
                <a:t>ShowNameAndAge.tsx</a:t>
              </a:r>
              <a:r>
                <a:rPr lang="en-US" sz="1600">
                  <a:solidFill>
                    <a:srgbClr val="242725"/>
                  </a:solidFill>
                  <a:latin typeface="Inter"/>
                </a:rPr>
                <a:t>  </a:t>
              </a:r>
            </a:p>
          </p:txBody>
        </p:sp>
      </p:grpSp>
      <p:grpSp>
        <p:nvGrpSpPr>
          <p:cNvPr id="10" name="Group 10"/>
          <p:cNvGrpSpPr/>
          <p:nvPr/>
        </p:nvGrpSpPr>
        <p:grpSpPr>
          <a:xfrm>
            <a:off x="7734861" y="2549049"/>
            <a:ext cx="1764630" cy="1720120"/>
            <a:chOff x="0" y="0"/>
            <a:chExt cx="4589780" cy="4578350"/>
          </a:xfrm>
          <a:solidFill>
            <a:srgbClr val="FEC800"/>
          </a:solidFill>
        </p:grpSpPr>
        <p:sp>
          <p:nvSpPr>
            <p:cNvPr id="11" name="Freeform 11"/>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12" name="Freeform 12"/>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sp>
        <p:nvSpPr>
          <p:cNvPr id="16" name="AutoShape 16"/>
          <p:cNvSpPr/>
          <p:nvPr/>
        </p:nvSpPr>
        <p:spPr>
          <a:xfrm>
            <a:off x="-236307" y="6885076"/>
            <a:ext cx="10061826" cy="430124"/>
          </a:xfrm>
          <a:prstGeom prst="rect">
            <a:avLst/>
          </a:prstGeom>
          <a:solidFill>
            <a:srgbClr val="FEC800"/>
          </a:solidFill>
        </p:spPr>
      </p:sp>
      <p:grpSp>
        <p:nvGrpSpPr>
          <p:cNvPr id="13" name="Group 13"/>
          <p:cNvGrpSpPr/>
          <p:nvPr/>
        </p:nvGrpSpPr>
        <p:grpSpPr>
          <a:xfrm>
            <a:off x="5588635" y="3001838"/>
            <a:ext cx="3318740" cy="3318740"/>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pic>
        <p:nvPicPr>
          <p:cNvPr id="20" name="Picture 19">
            <a:extLst>
              <a:ext uri="{FF2B5EF4-FFF2-40B4-BE49-F238E27FC236}">
                <a16:creationId xmlns:a16="http://schemas.microsoft.com/office/drawing/2014/main" id="{0514CCD7-8854-8BEC-F15F-096CE1A3C60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06026" y="2377926"/>
            <a:ext cx="3193669" cy="2283193"/>
          </a:xfrm>
          <a:prstGeom prst="rect">
            <a:avLst/>
          </a:prstGeom>
        </p:spPr>
      </p:pic>
      <p:sp>
        <p:nvSpPr>
          <p:cNvPr id="15" name="Footer Placeholder 14">
            <a:extLst>
              <a:ext uri="{FF2B5EF4-FFF2-40B4-BE49-F238E27FC236}">
                <a16:creationId xmlns:a16="http://schemas.microsoft.com/office/drawing/2014/main" id="{F471DC4F-BC4D-98CF-AEDD-5443049626B3}"/>
              </a:ext>
            </a:extLst>
          </p:cNvPr>
          <p:cNvSpPr>
            <a:spLocks noGrp="1"/>
          </p:cNvSpPr>
          <p:nvPr>
            <p:ph type="ftr" sz="quarter" idx="11"/>
          </p:nvPr>
        </p:nvSpPr>
        <p:spPr>
          <a:xfrm>
            <a:off x="3210629" y="6376316"/>
            <a:ext cx="2895600" cy="365125"/>
          </a:xfrm>
        </p:spPr>
        <p:txBody>
          <a:bodyPr/>
          <a:lstStyle/>
          <a:p>
            <a:r>
              <a:rPr lang="en-US" sz="1200">
                <a:solidFill>
                  <a:schemeClr val="bg1">
                    <a:lumMod val="50000"/>
                  </a:schemeClr>
                </a:solidFill>
                <a:latin typeface="Inter"/>
              </a:rPr>
              <a:t>Section Four: Event</a:t>
            </a:r>
          </a:p>
        </p:txBody>
      </p:sp>
    </p:spTree>
    <p:extLst>
      <p:ext uri="{BB962C8B-B14F-4D97-AF65-F5344CB8AC3E}">
        <p14:creationId xmlns:p14="http://schemas.microsoft.com/office/powerpoint/2010/main" val="6079448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86703" y="86443"/>
            <a:ext cx="7635240" cy="1443024"/>
          </a:xfrm>
          <a:prstGeom prst="rect">
            <a:avLst/>
          </a:prstGeom>
        </p:spPr>
        <p:txBody>
          <a:bodyPr wrap="square" lIns="0" tIns="0" rIns="0" bIns="0" rtlCol="0" anchor="t">
            <a:spAutoFit/>
          </a:bodyPr>
          <a:lstStyle/>
          <a:p>
            <a:pPr>
              <a:lnSpc>
                <a:spcPts val="6000"/>
              </a:lnSpc>
            </a:pPr>
            <a:r>
              <a:rPr lang="en-US" sz="3200" dirty="0">
                <a:solidFill>
                  <a:srgbClr val="242725"/>
                </a:solidFill>
                <a:latin typeface="Inter Bold"/>
                <a:ea typeface="Inter Bold"/>
              </a:rPr>
              <a:t>Before next section </a:t>
            </a:r>
            <a:r>
              <a:rPr lang="en-US" sz="2400" dirty="0">
                <a:solidFill>
                  <a:srgbClr val="242725"/>
                </a:solidFill>
                <a:ea typeface="+mn-lt"/>
                <a:cs typeface="+mn-lt"/>
              </a:rPr>
              <a:t>Introduce </a:t>
            </a:r>
            <a:r>
              <a:rPr lang="en-US" sz="2400" b="1" err="1">
                <a:solidFill>
                  <a:srgbClr val="242725"/>
                </a:solidFill>
                <a:ea typeface="+mn-lt"/>
                <a:cs typeface="+mn-lt"/>
              </a:rPr>
              <a:t>useEffect</a:t>
            </a:r>
            <a:r>
              <a:rPr lang="en-US" sz="2400" b="1" dirty="0">
                <a:solidFill>
                  <a:srgbClr val="242725"/>
                </a:solidFill>
                <a:ea typeface="+mn-lt"/>
                <a:cs typeface="+mn-lt"/>
              </a:rPr>
              <a:t> </a:t>
            </a:r>
            <a:r>
              <a:rPr lang="en-US" sz="2400" dirty="0">
                <a:solidFill>
                  <a:srgbClr val="242725"/>
                </a:solidFill>
                <a:ea typeface="+mn-lt"/>
                <a:cs typeface="+mn-lt"/>
              </a:rPr>
              <a:t>Hook</a:t>
            </a:r>
          </a:p>
          <a:p>
            <a:pPr>
              <a:lnSpc>
                <a:spcPts val="6000"/>
              </a:lnSpc>
            </a:pPr>
            <a:endParaRPr lang="en-US" sz="3200" dirty="0">
              <a:solidFill>
                <a:srgbClr val="242725"/>
              </a:solidFill>
              <a:latin typeface="Inter Bold"/>
              <a:ea typeface="Inter Bold"/>
            </a:endParaRPr>
          </a:p>
        </p:txBody>
      </p:sp>
      <p:grpSp>
        <p:nvGrpSpPr>
          <p:cNvPr id="3" name="Group 3"/>
          <p:cNvGrpSpPr/>
          <p:nvPr/>
        </p:nvGrpSpPr>
        <p:grpSpPr>
          <a:xfrm>
            <a:off x="7468705" y="-1325518"/>
            <a:ext cx="3315390" cy="3315390"/>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grpSp>
        <p:nvGrpSpPr>
          <p:cNvPr id="5" name="Group 5"/>
          <p:cNvGrpSpPr/>
          <p:nvPr/>
        </p:nvGrpSpPr>
        <p:grpSpPr>
          <a:xfrm>
            <a:off x="7205275" y="841111"/>
            <a:ext cx="1666117" cy="1624093"/>
            <a:chOff x="0" y="0"/>
            <a:chExt cx="4589780" cy="4578350"/>
          </a:xfrm>
          <a:solidFill>
            <a:srgbClr val="FEC800"/>
          </a:solidFill>
        </p:grpSpPr>
        <p:sp>
          <p:nvSpPr>
            <p:cNvPr id="6" name="Freeform 6"/>
            <p:cNvSpPr/>
            <p:nvPr/>
          </p:nvSpPr>
          <p:spPr>
            <a:xfrm>
              <a:off x="232345" y="209944"/>
              <a:ext cx="2418937" cy="2345148"/>
            </a:xfrm>
            <a:custGeom>
              <a:avLst/>
              <a:gdLst/>
              <a:ahLst/>
              <a:cxnLst/>
              <a:rect l="l" t="t" r="r" b="b"/>
              <a:pathLst>
                <a:path w="2418937" h="2345148">
                  <a:moveTo>
                    <a:pt x="20688" y="139962"/>
                  </a:moveTo>
                  <a:lnTo>
                    <a:pt x="20688" y="116635"/>
                  </a:lnTo>
                  <a:cubicBezTo>
                    <a:pt x="46947" y="116635"/>
                    <a:pt x="68431" y="95641"/>
                    <a:pt x="68431" y="69981"/>
                  </a:cubicBezTo>
                  <a:cubicBezTo>
                    <a:pt x="68431" y="44321"/>
                    <a:pt x="46947" y="23327"/>
                    <a:pt x="20688" y="23327"/>
                  </a:cubicBezTo>
                  <a:lnTo>
                    <a:pt x="20688" y="0"/>
                  </a:lnTo>
                  <a:cubicBezTo>
                    <a:pt x="60474" y="0"/>
                    <a:pt x="92302" y="31102"/>
                    <a:pt x="92302" y="69981"/>
                  </a:cubicBezTo>
                  <a:cubicBezTo>
                    <a:pt x="92302" y="108859"/>
                    <a:pt x="60474" y="139962"/>
                    <a:pt x="20688" y="139962"/>
                  </a:cubicBezTo>
                  <a:close/>
                  <a:moveTo>
                    <a:pt x="1273125" y="80867"/>
                  </a:moveTo>
                  <a:lnTo>
                    <a:pt x="1273125" y="57540"/>
                  </a:lnTo>
                  <a:lnTo>
                    <a:pt x="1129898" y="57540"/>
                  </a:lnTo>
                  <a:lnTo>
                    <a:pt x="1129898" y="80867"/>
                  </a:lnTo>
                  <a:lnTo>
                    <a:pt x="1273125" y="80867"/>
                  </a:lnTo>
                  <a:close/>
                  <a:moveTo>
                    <a:pt x="1201511" y="2345148"/>
                  </a:moveTo>
                  <a:cubicBezTo>
                    <a:pt x="1241297" y="2345148"/>
                    <a:pt x="1273125" y="2314045"/>
                    <a:pt x="1273125" y="2275167"/>
                  </a:cubicBezTo>
                  <a:lnTo>
                    <a:pt x="1249254" y="2275167"/>
                  </a:lnTo>
                  <a:cubicBezTo>
                    <a:pt x="1249254" y="2300827"/>
                    <a:pt x="1227770" y="2321821"/>
                    <a:pt x="1201511" y="2321821"/>
                  </a:cubicBezTo>
                  <a:cubicBezTo>
                    <a:pt x="1175253" y="2321821"/>
                    <a:pt x="1153769" y="2300827"/>
                    <a:pt x="1153769" y="2275167"/>
                  </a:cubicBezTo>
                  <a:lnTo>
                    <a:pt x="1129898" y="2275167"/>
                  </a:lnTo>
                  <a:cubicBezTo>
                    <a:pt x="1129898" y="2313268"/>
                    <a:pt x="1161726" y="2345148"/>
                    <a:pt x="1201511" y="2345148"/>
                  </a:cubicBezTo>
                  <a:close/>
                  <a:moveTo>
                    <a:pt x="592799" y="1748753"/>
                  </a:moveTo>
                  <a:cubicBezTo>
                    <a:pt x="592799" y="1787631"/>
                    <a:pt x="624627" y="1818734"/>
                    <a:pt x="664412" y="1818734"/>
                  </a:cubicBezTo>
                  <a:lnTo>
                    <a:pt x="664412" y="1795407"/>
                  </a:lnTo>
                  <a:cubicBezTo>
                    <a:pt x="638154" y="1795407"/>
                    <a:pt x="616670" y="1774412"/>
                    <a:pt x="616670" y="1748753"/>
                  </a:cubicBezTo>
                  <a:cubicBezTo>
                    <a:pt x="616670" y="1723093"/>
                    <a:pt x="638154" y="1702098"/>
                    <a:pt x="664412" y="1702098"/>
                  </a:cubicBezTo>
                  <a:lnTo>
                    <a:pt x="664412" y="1678771"/>
                  </a:lnTo>
                  <a:cubicBezTo>
                    <a:pt x="625423" y="1678771"/>
                    <a:pt x="592799" y="1710652"/>
                    <a:pt x="592799" y="1748753"/>
                  </a:cubicBezTo>
                  <a:close/>
                  <a:moveTo>
                    <a:pt x="101054" y="1245665"/>
                  </a:moveTo>
                  <a:lnTo>
                    <a:pt x="117764" y="1228559"/>
                  </a:lnTo>
                  <a:lnTo>
                    <a:pt x="16710" y="1129808"/>
                  </a:lnTo>
                  <a:lnTo>
                    <a:pt x="0" y="1146137"/>
                  </a:lnTo>
                  <a:lnTo>
                    <a:pt x="101054" y="1245665"/>
                  </a:lnTo>
                  <a:close/>
                  <a:moveTo>
                    <a:pt x="2418937" y="644604"/>
                  </a:moveTo>
                  <a:lnTo>
                    <a:pt x="2418937" y="621277"/>
                  </a:lnTo>
                  <a:lnTo>
                    <a:pt x="2275710" y="621277"/>
                  </a:lnTo>
                  <a:lnTo>
                    <a:pt x="2275710" y="644604"/>
                  </a:lnTo>
                  <a:lnTo>
                    <a:pt x="2418937" y="644604"/>
                  </a:lnTo>
                  <a:close/>
                  <a:moveTo>
                    <a:pt x="2311517" y="1192013"/>
                  </a:moveTo>
                  <a:cubicBezTo>
                    <a:pt x="2311517" y="1230892"/>
                    <a:pt x="2343345" y="1261994"/>
                    <a:pt x="2383130" y="1261994"/>
                  </a:cubicBezTo>
                  <a:lnTo>
                    <a:pt x="2383130" y="1238667"/>
                  </a:lnTo>
                  <a:cubicBezTo>
                    <a:pt x="2356872" y="1238667"/>
                    <a:pt x="2335388" y="1217673"/>
                    <a:pt x="2335388" y="1192013"/>
                  </a:cubicBezTo>
                  <a:cubicBezTo>
                    <a:pt x="2335388" y="1166353"/>
                    <a:pt x="2356872" y="1145359"/>
                    <a:pt x="2383130" y="1145359"/>
                  </a:cubicBezTo>
                  <a:lnTo>
                    <a:pt x="2383130" y="1122032"/>
                  </a:lnTo>
                  <a:cubicBezTo>
                    <a:pt x="2344141" y="1122032"/>
                    <a:pt x="2311517" y="1153135"/>
                    <a:pt x="2311517" y="1192013"/>
                  </a:cubicBezTo>
                  <a:close/>
                  <a:moveTo>
                    <a:pt x="1235727" y="630608"/>
                  </a:moveTo>
                  <a:cubicBezTo>
                    <a:pt x="1235727" y="591730"/>
                    <a:pt x="1203899" y="560627"/>
                    <a:pt x="1164113" y="560627"/>
                  </a:cubicBezTo>
                  <a:lnTo>
                    <a:pt x="1164113" y="583954"/>
                  </a:lnTo>
                  <a:cubicBezTo>
                    <a:pt x="1190372" y="583954"/>
                    <a:pt x="1211856" y="604948"/>
                    <a:pt x="1211856" y="630608"/>
                  </a:cubicBezTo>
                  <a:cubicBezTo>
                    <a:pt x="1211856" y="656268"/>
                    <a:pt x="1190372" y="677262"/>
                    <a:pt x="1164113" y="677262"/>
                  </a:cubicBezTo>
                  <a:lnTo>
                    <a:pt x="1164113" y="700589"/>
                  </a:lnTo>
                  <a:cubicBezTo>
                    <a:pt x="1203899" y="700589"/>
                    <a:pt x="1235727" y="668709"/>
                    <a:pt x="1235727" y="630608"/>
                  </a:cubicBezTo>
                  <a:close/>
                  <a:moveTo>
                    <a:pt x="639745" y="559072"/>
                  </a:moveTo>
                  <a:lnTo>
                    <a:pt x="615874" y="559072"/>
                  </a:lnTo>
                  <a:lnTo>
                    <a:pt x="615874" y="699034"/>
                  </a:lnTo>
                  <a:lnTo>
                    <a:pt x="639745" y="699034"/>
                  </a:lnTo>
                  <a:lnTo>
                    <a:pt x="639745" y="559072"/>
                  </a:lnTo>
                  <a:close/>
                  <a:moveTo>
                    <a:pt x="1272329" y="1201344"/>
                  </a:moveTo>
                  <a:lnTo>
                    <a:pt x="1272329" y="1178017"/>
                  </a:lnTo>
                  <a:lnTo>
                    <a:pt x="1129103" y="1178017"/>
                  </a:lnTo>
                  <a:lnTo>
                    <a:pt x="1129103" y="1201344"/>
                  </a:lnTo>
                  <a:lnTo>
                    <a:pt x="1272329" y="1201344"/>
                  </a:lnTo>
                  <a:close/>
                  <a:moveTo>
                    <a:pt x="2418937" y="2320266"/>
                  </a:moveTo>
                  <a:lnTo>
                    <a:pt x="2418937" y="2296939"/>
                  </a:lnTo>
                  <a:lnTo>
                    <a:pt x="2275710" y="2296939"/>
                  </a:lnTo>
                  <a:lnTo>
                    <a:pt x="2275710" y="2320266"/>
                  </a:lnTo>
                  <a:lnTo>
                    <a:pt x="2418937" y="2320266"/>
                  </a:lnTo>
                  <a:close/>
                </a:path>
              </a:pathLst>
            </a:custGeom>
            <a:grpFill/>
          </p:spPr>
        </p:sp>
        <p:sp>
          <p:nvSpPr>
            <p:cNvPr id="7" name="Freeform 7"/>
            <p:cNvSpPr/>
            <p:nvPr/>
          </p:nvSpPr>
          <p:spPr>
            <a:xfrm>
              <a:off x="214840" y="209944"/>
              <a:ext cx="2423711" cy="2379361"/>
            </a:xfrm>
            <a:custGeom>
              <a:avLst/>
              <a:gdLst/>
              <a:ahLst/>
              <a:cxnLst/>
              <a:rect l="l" t="t" r="r" b="b"/>
              <a:pathLst>
                <a:path w="2423711" h="2379361">
                  <a:moveTo>
                    <a:pt x="2376764" y="1820289"/>
                  </a:moveTo>
                  <a:lnTo>
                    <a:pt x="2352893" y="1820289"/>
                  </a:lnTo>
                  <a:lnTo>
                    <a:pt x="2352893" y="1680326"/>
                  </a:lnTo>
                  <a:lnTo>
                    <a:pt x="2376764" y="1680326"/>
                  </a:lnTo>
                  <a:lnTo>
                    <a:pt x="2376764" y="1820289"/>
                  </a:lnTo>
                  <a:close/>
                  <a:moveTo>
                    <a:pt x="657250" y="0"/>
                  </a:moveTo>
                  <a:lnTo>
                    <a:pt x="633379" y="0"/>
                  </a:lnTo>
                  <a:lnTo>
                    <a:pt x="633379" y="139962"/>
                  </a:lnTo>
                  <a:lnTo>
                    <a:pt x="657250" y="139962"/>
                  </a:lnTo>
                  <a:lnTo>
                    <a:pt x="657250" y="0"/>
                  </a:lnTo>
                  <a:close/>
                  <a:moveTo>
                    <a:pt x="33419" y="690481"/>
                  </a:moveTo>
                  <a:lnTo>
                    <a:pt x="16710" y="674152"/>
                  </a:lnTo>
                  <a:lnTo>
                    <a:pt x="117764" y="575401"/>
                  </a:lnTo>
                  <a:lnTo>
                    <a:pt x="134474" y="591730"/>
                  </a:lnTo>
                  <a:lnTo>
                    <a:pt x="33419" y="690481"/>
                  </a:lnTo>
                  <a:close/>
                  <a:moveTo>
                    <a:pt x="1729858" y="27992"/>
                  </a:moveTo>
                  <a:lnTo>
                    <a:pt x="1746567" y="11663"/>
                  </a:lnTo>
                  <a:lnTo>
                    <a:pt x="1847622" y="110414"/>
                  </a:lnTo>
                  <a:lnTo>
                    <a:pt x="1830912" y="126743"/>
                  </a:lnTo>
                  <a:lnTo>
                    <a:pt x="1729858" y="27992"/>
                  </a:lnTo>
                  <a:close/>
                  <a:moveTo>
                    <a:pt x="1863536" y="664821"/>
                  </a:moveTo>
                  <a:lnTo>
                    <a:pt x="1839665" y="664821"/>
                  </a:lnTo>
                  <a:cubicBezTo>
                    <a:pt x="1839665" y="639161"/>
                    <a:pt x="1818181" y="618167"/>
                    <a:pt x="1791923" y="618167"/>
                  </a:cubicBezTo>
                  <a:cubicBezTo>
                    <a:pt x="1765664" y="618167"/>
                    <a:pt x="1744180" y="639161"/>
                    <a:pt x="1744180" y="664821"/>
                  </a:cubicBezTo>
                  <a:lnTo>
                    <a:pt x="1720309" y="664821"/>
                  </a:lnTo>
                  <a:cubicBezTo>
                    <a:pt x="1720309" y="625943"/>
                    <a:pt x="1752137" y="594840"/>
                    <a:pt x="1791923" y="594840"/>
                  </a:cubicBezTo>
                  <a:cubicBezTo>
                    <a:pt x="1830912" y="594840"/>
                    <a:pt x="1863536" y="626720"/>
                    <a:pt x="1863536" y="664821"/>
                  </a:cubicBezTo>
                  <a:close/>
                  <a:moveTo>
                    <a:pt x="1180823" y="1812513"/>
                  </a:moveTo>
                  <a:lnTo>
                    <a:pt x="1164113" y="1796184"/>
                  </a:lnTo>
                  <a:lnTo>
                    <a:pt x="1265167" y="1697433"/>
                  </a:lnTo>
                  <a:lnTo>
                    <a:pt x="1281877" y="1713762"/>
                  </a:lnTo>
                  <a:lnTo>
                    <a:pt x="1180823" y="1812513"/>
                  </a:lnTo>
                  <a:close/>
                  <a:moveTo>
                    <a:pt x="82753" y="1819511"/>
                  </a:moveTo>
                  <a:lnTo>
                    <a:pt x="58882" y="1819511"/>
                  </a:lnTo>
                  <a:lnTo>
                    <a:pt x="58882" y="1679549"/>
                  </a:lnTo>
                  <a:lnTo>
                    <a:pt x="82753" y="1679549"/>
                  </a:lnTo>
                  <a:lnTo>
                    <a:pt x="82753" y="1819511"/>
                  </a:lnTo>
                  <a:close/>
                  <a:moveTo>
                    <a:pt x="1803062" y="2379361"/>
                  </a:moveTo>
                  <a:lnTo>
                    <a:pt x="1779191" y="2379361"/>
                  </a:lnTo>
                  <a:lnTo>
                    <a:pt x="1779191" y="2239399"/>
                  </a:lnTo>
                  <a:lnTo>
                    <a:pt x="1803062" y="2239399"/>
                  </a:lnTo>
                  <a:lnTo>
                    <a:pt x="1803062" y="2379361"/>
                  </a:lnTo>
                  <a:close/>
                  <a:moveTo>
                    <a:pt x="143226" y="2344370"/>
                  </a:moveTo>
                  <a:lnTo>
                    <a:pt x="119355" y="2344370"/>
                  </a:lnTo>
                  <a:cubicBezTo>
                    <a:pt x="119355" y="2318711"/>
                    <a:pt x="97871" y="2297716"/>
                    <a:pt x="71613" y="2297716"/>
                  </a:cubicBezTo>
                  <a:cubicBezTo>
                    <a:pt x="45355" y="2297716"/>
                    <a:pt x="23871" y="2318711"/>
                    <a:pt x="23871" y="2344370"/>
                  </a:cubicBezTo>
                  <a:lnTo>
                    <a:pt x="0" y="2344370"/>
                  </a:lnTo>
                  <a:cubicBezTo>
                    <a:pt x="0" y="2305492"/>
                    <a:pt x="31828" y="2274389"/>
                    <a:pt x="71613" y="2274389"/>
                  </a:cubicBezTo>
                  <a:cubicBezTo>
                    <a:pt x="111398" y="2274389"/>
                    <a:pt x="143226" y="2305492"/>
                    <a:pt x="143226" y="2344370"/>
                  </a:cubicBezTo>
                  <a:close/>
                  <a:moveTo>
                    <a:pt x="2322656" y="127521"/>
                  </a:moveTo>
                  <a:lnTo>
                    <a:pt x="2305946" y="111192"/>
                  </a:lnTo>
                  <a:lnTo>
                    <a:pt x="2407001" y="12441"/>
                  </a:lnTo>
                  <a:lnTo>
                    <a:pt x="2423710" y="28770"/>
                  </a:lnTo>
                  <a:lnTo>
                    <a:pt x="2322656" y="127521"/>
                  </a:lnTo>
                  <a:close/>
                  <a:moveTo>
                    <a:pt x="601551" y="2370030"/>
                  </a:moveTo>
                  <a:lnTo>
                    <a:pt x="584841" y="2353701"/>
                  </a:lnTo>
                  <a:lnTo>
                    <a:pt x="685896" y="2254950"/>
                  </a:lnTo>
                  <a:lnTo>
                    <a:pt x="702605" y="2271279"/>
                  </a:lnTo>
                  <a:lnTo>
                    <a:pt x="601551" y="2370030"/>
                  </a:lnTo>
                  <a:close/>
                  <a:moveTo>
                    <a:pt x="1746567" y="1249553"/>
                  </a:moveTo>
                  <a:lnTo>
                    <a:pt x="1729858" y="1233224"/>
                  </a:lnTo>
                  <a:lnTo>
                    <a:pt x="1830912" y="1134473"/>
                  </a:lnTo>
                  <a:lnTo>
                    <a:pt x="1847622" y="1150802"/>
                  </a:lnTo>
                  <a:lnTo>
                    <a:pt x="1746567" y="1249553"/>
                  </a:lnTo>
                  <a:close/>
                  <a:moveTo>
                    <a:pt x="573701" y="1154690"/>
                  </a:moveTo>
                  <a:lnTo>
                    <a:pt x="597573" y="1154690"/>
                  </a:lnTo>
                  <a:cubicBezTo>
                    <a:pt x="597573" y="1180350"/>
                    <a:pt x="619056" y="1201344"/>
                    <a:pt x="645315" y="1201344"/>
                  </a:cubicBezTo>
                  <a:cubicBezTo>
                    <a:pt x="671573" y="1201344"/>
                    <a:pt x="693057" y="1180350"/>
                    <a:pt x="693057" y="1154690"/>
                  </a:cubicBezTo>
                  <a:lnTo>
                    <a:pt x="716928" y="1154690"/>
                  </a:lnTo>
                  <a:cubicBezTo>
                    <a:pt x="716928" y="1193568"/>
                    <a:pt x="685100" y="1224671"/>
                    <a:pt x="645315" y="1224671"/>
                  </a:cubicBezTo>
                  <a:cubicBezTo>
                    <a:pt x="606325" y="1224671"/>
                    <a:pt x="573701" y="1193568"/>
                    <a:pt x="573701" y="1154690"/>
                  </a:cubicBezTo>
                  <a:close/>
                  <a:moveTo>
                    <a:pt x="1863536" y="1783743"/>
                  </a:moveTo>
                  <a:lnTo>
                    <a:pt x="1839665" y="1783743"/>
                  </a:lnTo>
                  <a:cubicBezTo>
                    <a:pt x="1839665" y="1758083"/>
                    <a:pt x="1818181" y="1737089"/>
                    <a:pt x="1791923" y="1737089"/>
                  </a:cubicBezTo>
                  <a:cubicBezTo>
                    <a:pt x="1765664" y="1737089"/>
                    <a:pt x="1744180" y="1758083"/>
                    <a:pt x="1744180" y="1783743"/>
                  </a:cubicBezTo>
                  <a:lnTo>
                    <a:pt x="1720309" y="1783743"/>
                  </a:lnTo>
                  <a:cubicBezTo>
                    <a:pt x="1720309" y="1744865"/>
                    <a:pt x="1752137" y="1713762"/>
                    <a:pt x="1791923" y="1713762"/>
                  </a:cubicBezTo>
                  <a:cubicBezTo>
                    <a:pt x="1831708" y="1713762"/>
                    <a:pt x="1863536" y="1745642"/>
                    <a:pt x="1863536" y="1783743"/>
                  </a:cubicBezTo>
                  <a:close/>
                </a:path>
              </a:pathLst>
            </a:custGeom>
            <a:grpFill/>
          </p:spPr>
        </p:sp>
      </p:grpSp>
      <p:grpSp>
        <p:nvGrpSpPr>
          <p:cNvPr id="8" name="Group 8"/>
          <p:cNvGrpSpPr/>
          <p:nvPr/>
        </p:nvGrpSpPr>
        <p:grpSpPr>
          <a:xfrm>
            <a:off x="-926175" y="5191743"/>
            <a:ext cx="3315390" cy="331539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725">
                <a:alpha val="4706"/>
              </a:srgbClr>
            </a:solidFill>
          </p:spPr>
        </p:sp>
      </p:grpSp>
      <p:sp>
        <p:nvSpPr>
          <p:cNvPr id="10" name="TextBox 2">
            <a:extLst>
              <a:ext uri="{FF2B5EF4-FFF2-40B4-BE49-F238E27FC236}">
                <a16:creationId xmlns:a16="http://schemas.microsoft.com/office/drawing/2014/main" id="{D32C0EDE-5ACF-9A82-F509-4E93AC451AB5}"/>
              </a:ext>
            </a:extLst>
          </p:cNvPr>
          <p:cNvSpPr txBox="1"/>
          <p:nvPr/>
        </p:nvSpPr>
        <p:spPr>
          <a:xfrm>
            <a:off x="486910" y="647728"/>
            <a:ext cx="7635240" cy="656398"/>
          </a:xfrm>
          <a:prstGeom prst="rect">
            <a:avLst/>
          </a:prstGeom>
        </p:spPr>
        <p:txBody>
          <a:bodyPr wrap="square" lIns="0" tIns="0" rIns="0" bIns="0" rtlCol="0" anchor="t">
            <a:spAutoFit/>
          </a:bodyPr>
          <a:lstStyle/>
          <a:p>
            <a:pPr>
              <a:lnSpc>
                <a:spcPts val="6000"/>
              </a:lnSpc>
            </a:pPr>
            <a:endParaRPr lang="en-US" sz="2400" dirty="0">
              <a:solidFill>
                <a:srgbClr val="242725"/>
              </a:solidFill>
              <a:latin typeface="Inter Bold"/>
              <a:ea typeface="Inter Bold"/>
              <a:cs typeface="Calibri"/>
            </a:endParaRPr>
          </a:p>
        </p:txBody>
      </p:sp>
      <p:sp>
        <p:nvSpPr>
          <p:cNvPr id="13" name="TextBox 15">
            <a:extLst>
              <a:ext uri="{FF2B5EF4-FFF2-40B4-BE49-F238E27FC236}">
                <a16:creationId xmlns:a16="http://schemas.microsoft.com/office/drawing/2014/main" id="{56AFA096-57C9-9000-1D57-83AF89FFB0DB}"/>
              </a:ext>
            </a:extLst>
          </p:cNvPr>
          <p:cNvSpPr txBox="1"/>
          <p:nvPr/>
        </p:nvSpPr>
        <p:spPr>
          <a:xfrm>
            <a:off x="368145" y="2069859"/>
            <a:ext cx="3006147" cy="1419428"/>
          </a:xfrm>
          <a:prstGeom prst="rect">
            <a:avLst/>
          </a:prstGeom>
        </p:spPr>
        <p:txBody>
          <a:bodyPr wrap="square" lIns="0" tIns="0" rIns="0" bIns="0" rtlCol="0" anchor="t">
            <a:spAutoFit/>
          </a:bodyPr>
          <a:lstStyle/>
          <a:p>
            <a:pPr>
              <a:lnSpc>
                <a:spcPts val="2240"/>
              </a:lnSpc>
              <a:spcBef>
                <a:spcPct val="0"/>
              </a:spcBef>
            </a:pPr>
            <a:r>
              <a:rPr lang="en-US" sz="2400" err="1">
                <a:solidFill>
                  <a:srgbClr val="242725"/>
                </a:solidFill>
                <a:latin typeface="Inter"/>
                <a:ea typeface="Inter"/>
              </a:rPr>
              <a:t>useEffect</a:t>
            </a:r>
            <a:r>
              <a:rPr lang="en-US" sz="2400" dirty="0">
                <a:solidFill>
                  <a:srgbClr val="242725"/>
                </a:solidFill>
                <a:latin typeface="Inter"/>
                <a:ea typeface="Inter"/>
              </a:rPr>
              <a:t> is a React hook used for handling side effects in functional components. </a:t>
            </a:r>
            <a:endParaRPr lang="en-US" sz="2400">
              <a:cs typeface="Calibri"/>
            </a:endParaRPr>
          </a:p>
        </p:txBody>
      </p:sp>
      <p:sp>
        <p:nvSpPr>
          <p:cNvPr id="19" name="Footer Placeholder 14">
            <a:extLst>
              <a:ext uri="{FF2B5EF4-FFF2-40B4-BE49-F238E27FC236}">
                <a16:creationId xmlns:a16="http://schemas.microsoft.com/office/drawing/2014/main" id="{F08A2C73-98C4-4075-71B8-B95CF1C44316}"/>
              </a:ext>
            </a:extLst>
          </p:cNvPr>
          <p:cNvSpPr>
            <a:spLocks noGrp="1"/>
          </p:cNvSpPr>
          <p:nvPr>
            <p:ph type="ftr" sz="quarter" idx="11"/>
          </p:nvPr>
        </p:nvSpPr>
        <p:spPr>
          <a:xfrm>
            <a:off x="3422357" y="6736254"/>
            <a:ext cx="2895600" cy="365125"/>
          </a:xfrm>
        </p:spPr>
        <p:txBody>
          <a:bodyPr/>
          <a:lstStyle/>
          <a:p>
            <a:r>
              <a:rPr lang="en-US" sz="1200">
                <a:solidFill>
                  <a:schemeClr val="bg1">
                    <a:lumMod val="50000"/>
                  </a:schemeClr>
                </a:solidFill>
                <a:latin typeface="Inter"/>
              </a:rPr>
              <a:t>Section Four: Event</a:t>
            </a:r>
          </a:p>
        </p:txBody>
      </p:sp>
      <p:pic>
        <p:nvPicPr>
          <p:cNvPr id="20" name="Picture 20" descr="Text&#10;&#10;Description automatically generated">
            <a:extLst>
              <a:ext uri="{FF2B5EF4-FFF2-40B4-BE49-F238E27FC236}">
                <a16:creationId xmlns:a16="http://schemas.microsoft.com/office/drawing/2014/main" id="{0BBCAEF3-4DCF-EF18-9652-2564E05ECDAD}"/>
              </a:ext>
            </a:extLst>
          </p:cNvPr>
          <p:cNvPicPr>
            <a:picLocks noChangeAspect="1"/>
          </p:cNvPicPr>
          <p:nvPr/>
        </p:nvPicPr>
        <p:blipFill>
          <a:blip r:embed="rId2"/>
          <a:stretch>
            <a:fillRect/>
          </a:stretch>
        </p:blipFill>
        <p:spPr>
          <a:xfrm>
            <a:off x="3373400" y="895196"/>
            <a:ext cx="6119853" cy="5845836"/>
          </a:xfrm>
          <a:prstGeom prst="rect">
            <a:avLst/>
          </a:prstGeom>
        </p:spPr>
      </p:pic>
    </p:spTree>
    <p:extLst>
      <p:ext uri="{BB962C8B-B14F-4D97-AF65-F5344CB8AC3E}">
        <p14:creationId xmlns:p14="http://schemas.microsoft.com/office/powerpoint/2010/main" val="3650096467"/>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t="-25000" b="-25000"/>
          </a:stretch>
        </a:blipFill>
      </a:spPr>
      <a:bodyPr/>
      <a:lstStyle>
        <a:defPPr algn="l">
          <a:defRPr dirty="0"/>
        </a:defPPr>
      </a:lst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F838593B15AE04A81FA12620CEA7566" ma:contentTypeVersion="3" ma:contentTypeDescription="Create a new document." ma:contentTypeScope="" ma:versionID="13d809cbd3440f28201d26550a5780c6">
  <xsd:schema xmlns:xsd="http://www.w3.org/2001/XMLSchema" xmlns:xs="http://www.w3.org/2001/XMLSchema" xmlns:p="http://schemas.microsoft.com/office/2006/metadata/properties" xmlns:ns2="d04100b1-1ceb-4f3b-a52b-d55dfca44799" targetNamespace="http://schemas.microsoft.com/office/2006/metadata/properties" ma:root="true" ma:fieldsID="e63bfc49a588e4ae2dfb468aac5c500d" ns2:_="">
    <xsd:import namespace="d04100b1-1ceb-4f3b-a52b-d55dfca44799"/>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4100b1-1ceb-4f3b-a52b-d55dfca447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2E2603D-4026-42FD-B719-8415E1A8503F}">
  <ds:schemaRefs>
    <ds:schemaRef ds:uri="http://schemas.microsoft.com/sharepoint/v3/contenttype/forms"/>
  </ds:schemaRefs>
</ds:datastoreItem>
</file>

<file path=customXml/itemProps2.xml><?xml version="1.0" encoding="utf-8"?>
<ds:datastoreItem xmlns:ds="http://schemas.openxmlformats.org/officeDocument/2006/customXml" ds:itemID="{830F406B-F3F2-4336-B30E-D8A81263C37B}">
  <ds:schemaRefs>
    <ds:schemaRef ds:uri="d04100b1-1ceb-4f3b-a52b-d55dfca4479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47E7BF6-F22F-4BE9-AB50-56D1C86BDC89}">
  <ds:schemaRefs>
    <ds:schemaRef ds:uri="d04100b1-1ceb-4f3b-a52b-d55dfca4479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3270</Words>
  <Application>Microsoft Office PowerPoint</Application>
  <PresentationFormat>Custom</PresentationFormat>
  <Paragraphs>558</Paragraphs>
  <Slides>125</Slides>
  <Notes>8</Notes>
  <HiddenSlides>0</HiddenSlides>
  <MMClips>0</MMClips>
  <ScaleCrop>false</ScaleCrop>
  <HeadingPairs>
    <vt:vector size="4" baseType="variant">
      <vt:variant>
        <vt:lpstr>Theme</vt:lpstr>
      </vt:variant>
      <vt:variant>
        <vt:i4>2</vt:i4>
      </vt:variant>
      <vt:variant>
        <vt:lpstr>Slide Titles</vt:lpstr>
      </vt:variant>
      <vt:variant>
        <vt:i4>125</vt:i4>
      </vt:variant>
    </vt:vector>
  </HeadingPairs>
  <TitlesOfParts>
    <vt:vector size="127" baseType="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be like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and White Illustrated Accountant and Bookkeeper Marketing Presentation</dc:title>
  <cp:lastModifiedBy>Puttarak Boonyatham (LAUNCH CONSULTING)</cp:lastModifiedBy>
  <cp:revision>52</cp:revision>
  <dcterms:created xsi:type="dcterms:W3CDTF">2006-08-16T00:00:00Z</dcterms:created>
  <dcterms:modified xsi:type="dcterms:W3CDTF">2023-06-18T08:47:39Z</dcterms:modified>
  <dc:identifier>DAFY8EXxE4A</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0x0101007F838593B15AE04A81FA12620CEA7566</vt:lpwstr>
  </property>
</Properties>
</file>